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3"/>
  </p:notesMasterIdLst>
  <p:sldIdLst>
    <p:sldId id="256" r:id="rId2"/>
    <p:sldId id="269" r:id="rId3"/>
    <p:sldId id="257" r:id="rId4"/>
    <p:sldId id="268" r:id="rId5"/>
    <p:sldId id="274" r:id="rId6"/>
    <p:sldId id="286" r:id="rId7"/>
    <p:sldId id="287" r:id="rId8"/>
    <p:sldId id="289" r:id="rId9"/>
    <p:sldId id="275" r:id="rId10"/>
    <p:sldId id="290" r:id="rId11"/>
    <p:sldId id="292" r:id="rId12"/>
    <p:sldId id="291" r:id="rId13"/>
    <p:sldId id="293" r:id="rId14"/>
    <p:sldId id="270" r:id="rId15"/>
    <p:sldId id="276" r:id="rId16"/>
    <p:sldId id="283" r:id="rId17"/>
    <p:sldId id="294" r:id="rId18"/>
    <p:sldId id="295" r:id="rId19"/>
    <p:sldId id="296" r:id="rId20"/>
    <p:sldId id="298" r:id="rId21"/>
    <p:sldId id="299" r:id="rId22"/>
    <p:sldId id="300" r:id="rId23"/>
    <p:sldId id="284" r:id="rId24"/>
    <p:sldId id="285" r:id="rId25"/>
    <p:sldId id="301" r:id="rId26"/>
    <p:sldId id="303" r:id="rId27"/>
    <p:sldId id="277" r:id="rId28"/>
    <p:sldId id="304" r:id="rId29"/>
    <p:sldId id="312" r:id="rId30"/>
    <p:sldId id="313" r:id="rId31"/>
    <p:sldId id="305" r:id="rId32"/>
    <p:sldId id="306" r:id="rId33"/>
    <p:sldId id="307" r:id="rId34"/>
    <p:sldId id="314" r:id="rId35"/>
    <p:sldId id="308" r:id="rId36"/>
    <p:sldId id="315" r:id="rId37"/>
    <p:sldId id="309" r:id="rId38"/>
    <p:sldId id="316" r:id="rId39"/>
    <p:sldId id="317" r:id="rId40"/>
    <p:sldId id="318" r:id="rId41"/>
    <p:sldId id="310" r:id="rId42"/>
    <p:sldId id="311" r:id="rId43"/>
    <p:sldId id="278" r:id="rId44"/>
    <p:sldId id="319" r:id="rId45"/>
    <p:sldId id="321" r:id="rId46"/>
    <p:sldId id="322" r:id="rId47"/>
    <p:sldId id="320" r:id="rId48"/>
    <p:sldId id="323" r:id="rId49"/>
    <p:sldId id="324" r:id="rId50"/>
    <p:sldId id="325" r:id="rId51"/>
    <p:sldId id="279" r:id="rId52"/>
    <p:sldId id="326" r:id="rId53"/>
    <p:sldId id="327" r:id="rId54"/>
    <p:sldId id="328" r:id="rId55"/>
    <p:sldId id="280" r:id="rId56"/>
    <p:sldId id="329" r:id="rId57"/>
    <p:sldId id="331" r:id="rId58"/>
    <p:sldId id="332" r:id="rId59"/>
    <p:sldId id="333" r:id="rId60"/>
    <p:sldId id="281" r:id="rId61"/>
    <p:sldId id="334" r:id="rId62"/>
    <p:sldId id="335" r:id="rId63"/>
    <p:sldId id="336" r:id="rId64"/>
    <p:sldId id="282" r:id="rId65"/>
    <p:sldId id="337" r:id="rId66"/>
    <p:sldId id="342" r:id="rId67"/>
    <p:sldId id="338" r:id="rId68"/>
    <p:sldId id="343" r:id="rId69"/>
    <p:sldId id="339" r:id="rId70"/>
    <p:sldId id="340" r:id="rId71"/>
    <p:sldId id="271" r:id="rId72"/>
    <p:sldId id="344" r:id="rId73"/>
    <p:sldId id="351" r:id="rId74"/>
    <p:sldId id="355" r:id="rId75"/>
    <p:sldId id="356" r:id="rId76"/>
    <p:sldId id="357" r:id="rId77"/>
    <p:sldId id="352" r:id="rId78"/>
    <p:sldId id="353" r:id="rId79"/>
    <p:sldId id="359" r:id="rId80"/>
    <p:sldId id="360" r:id="rId81"/>
    <p:sldId id="354" r:id="rId82"/>
    <p:sldId id="361" r:id="rId83"/>
    <p:sldId id="362" r:id="rId84"/>
    <p:sldId id="358" r:id="rId85"/>
    <p:sldId id="345" r:id="rId86"/>
    <p:sldId id="363" r:id="rId87"/>
    <p:sldId id="364" r:id="rId88"/>
    <p:sldId id="366" r:id="rId89"/>
    <p:sldId id="365" r:id="rId90"/>
    <p:sldId id="368" r:id="rId91"/>
    <p:sldId id="369" r:id="rId92"/>
    <p:sldId id="367" r:id="rId93"/>
    <p:sldId id="370" r:id="rId94"/>
    <p:sldId id="371" r:id="rId95"/>
    <p:sldId id="346" r:id="rId96"/>
    <p:sldId id="372" r:id="rId97"/>
    <p:sldId id="375" r:id="rId98"/>
    <p:sldId id="376" r:id="rId99"/>
    <p:sldId id="373" r:id="rId100"/>
    <p:sldId id="374" r:id="rId101"/>
    <p:sldId id="377" r:id="rId102"/>
    <p:sldId id="347" r:id="rId103"/>
    <p:sldId id="378" r:id="rId104"/>
    <p:sldId id="379" r:id="rId105"/>
    <p:sldId id="380" r:id="rId106"/>
    <p:sldId id="381" r:id="rId107"/>
    <p:sldId id="348" r:id="rId108"/>
    <p:sldId id="382" r:id="rId109"/>
    <p:sldId id="387" r:id="rId110"/>
    <p:sldId id="383" r:id="rId111"/>
    <p:sldId id="384" r:id="rId112"/>
    <p:sldId id="388" r:id="rId113"/>
    <p:sldId id="385" r:id="rId114"/>
    <p:sldId id="389" r:id="rId115"/>
    <p:sldId id="390" r:id="rId116"/>
    <p:sldId id="386" r:id="rId117"/>
    <p:sldId id="391" r:id="rId118"/>
    <p:sldId id="393" r:id="rId119"/>
    <p:sldId id="392" r:id="rId120"/>
    <p:sldId id="350" r:id="rId121"/>
    <p:sldId id="394" r:id="rId122"/>
    <p:sldId id="398" r:id="rId123"/>
    <p:sldId id="395" r:id="rId124"/>
    <p:sldId id="396" r:id="rId125"/>
    <p:sldId id="397" r:id="rId126"/>
    <p:sldId id="399" r:id="rId127"/>
    <p:sldId id="272" r:id="rId128"/>
    <p:sldId id="400" r:id="rId129"/>
    <p:sldId id="406" r:id="rId130"/>
    <p:sldId id="408" r:id="rId131"/>
    <p:sldId id="409" r:id="rId132"/>
    <p:sldId id="407" r:id="rId133"/>
    <p:sldId id="410" r:id="rId134"/>
    <p:sldId id="411" r:id="rId135"/>
    <p:sldId id="401" r:id="rId136"/>
    <p:sldId id="412" r:id="rId137"/>
    <p:sldId id="416" r:id="rId138"/>
    <p:sldId id="417" r:id="rId139"/>
    <p:sldId id="418" r:id="rId140"/>
    <p:sldId id="413" r:id="rId141"/>
    <p:sldId id="419" r:id="rId142"/>
    <p:sldId id="414" r:id="rId143"/>
    <p:sldId id="420" r:id="rId144"/>
    <p:sldId id="421" r:id="rId145"/>
    <p:sldId id="422" r:id="rId146"/>
    <p:sldId id="423" r:id="rId147"/>
    <p:sldId id="424" r:id="rId148"/>
    <p:sldId id="415" r:id="rId149"/>
    <p:sldId id="425" r:id="rId150"/>
    <p:sldId id="426" r:id="rId151"/>
    <p:sldId id="428" r:id="rId152"/>
    <p:sldId id="430" r:id="rId153"/>
    <p:sldId id="431" r:id="rId154"/>
    <p:sldId id="429" r:id="rId155"/>
    <p:sldId id="427" r:id="rId156"/>
    <p:sldId id="402" r:id="rId157"/>
    <p:sldId id="432" r:id="rId158"/>
    <p:sldId id="435" r:id="rId159"/>
    <p:sldId id="436" r:id="rId160"/>
    <p:sldId id="433" r:id="rId161"/>
    <p:sldId id="437" r:id="rId162"/>
    <p:sldId id="434" r:id="rId163"/>
    <p:sldId id="404" r:id="rId164"/>
    <p:sldId id="438" r:id="rId165"/>
    <p:sldId id="440" r:id="rId166"/>
    <p:sldId id="441" r:id="rId167"/>
    <p:sldId id="439" r:id="rId168"/>
    <p:sldId id="442" r:id="rId169"/>
    <p:sldId id="443" r:id="rId170"/>
    <p:sldId id="273" r:id="rId171"/>
    <p:sldId id="267" r:id="rId1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709" autoAdjust="0"/>
  </p:normalViewPr>
  <p:slideViewPr>
    <p:cSldViewPr snapToGrid="0">
      <p:cViewPr varScale="1">
        <p:scale>
          <a:sx n="75" d="100"/>
          <a:sy n="75" d="100"/>
        </p:scale>
        <p:origin x="87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17ED0E-32D8-4F0C-B023-F6D428E294AA}" type="doc">
      <dgm:prSet loTypeId="urn:microsoft.com/office/officeart/2005/8/layout/hProcess9" loCatId="process" qsTypeId="urn:microsoft.com/office/officeart/2005/8/quickstyle/simple1" qsCatId="simple" csTypeId="urn:microsoft.com/office/officeart/2005/8/colors/accent1_2" csCatId="accent1" phldr="1"/>
      <dgm:spPr/>
    </dgm:pt>
    <dgm:pt modelId="{E5963120-41AF-4F39-A126-30F89566538D}">
      <dgm:prSet phldrT="[Text]"/>
      <dgm:spPr/>
      <dgm:t>
        <a:bodyPr/>
        <a:lstStyle/>
        <a:p>
          <a:r>
            <a:rPr lang="en-US">
              <a:latin typeface="Times New Roman" panose="02020603050405020304" pitchFamily="18" charset="0"/>
              <a:cs typeface="Times New Roman" panose="02020603050405020304" pitchFamily="18" charset="0"/>
            </a:rPr>
            <a:t>JavaScript là một </a:t>
          </a:r>
          <a:r>
            <a:rPr lang="en-US" b="1">
              <a:solidFill>
                <a:schemeClr val="accent5"/>
              </a:solidFill>
              <a:latin typeface="Times New Roman" panose="02020603050405020304" pitchFamily="18" charset="0"/>
              <a:cs typeface="Times New Roman" panose="02020603050405020304" pitchFamily="18" charset="0"/>
            </a:rPr>
            <a:t>ngôn ngữ lập trình kịch bản </a:t>
          </a:r>
          <a:r>
            <a:rPr lang="en-US">
              <a:latin typeface="Times New Roman" panose="02020603050405020304" pitchFamily="18" charset="0"/>
              <a:cs typeface="Times New Roman" panose="02020603050405020304" pitchFamily="18" charset="0"/>
            </a:rPr>
            <a:t>cho phép triển khai các tính năng phức tạp trên các trang web.</a:t>
          </a:r>
        </a:p>
      </dgm:t>
    </dgm:pt>
    <dgm:pt modelId="{22068594-9616-4D15-A01E-83716038B2B2}" type="parTrans" cxnId="{F63F9982-72CC-4D88-BC0A-079EAA171A94}">
      <dgm:prSet/>
      <dgm:spPr/>
      <dgm:t>
        <a:bodyPr/>
        <a:lstStyle/>
        <a:p>
          <a:endParaRPr lang="en-US">
            <a:latin typeface="Times New Roman" panose="02020603050405020304" pitchFamily="18" charset="0"/>
            <a:cs typeface="Times New Roman" panose="02020603050405020304" pitchFamily="18" charset="0"/>
          </a:endParaRPr>
        </a:p>
      </dgm:t>
    </dgm:pt>
    <dgm:pt modelId="{6179C1DC-CB26-4AF2-906E-80835749092A}" type="sibTrans" cxnId="{F63F9982-72CC-4D88-BC0A-079EAA171A94}">
      <dgm:prSet/>
      <dgm:spPr/>
      <dgm:t>
        <a:bodyPr/>
        <a:lstStyle/>
        <a:p>
          <a:endParaRPr lang="en-US">
            <a:latin typeface="Times New Roman" panose="02020603050405020304" pitchFamily="18" charset="0"/>
            <a:cs typeface="Times New Roman" panose="02020603050405020304" pitchFamily="18" charset="0"/>
          </a:endParaRPr>
        </a:p>
      </dgm:t>
    </dgm:pt>
    <dgm:pt modelId="{DE0080EA-0FB1-4976-8DCB-B539F08E0799}">
      <dgm:prSet/>
      <dgm:spPr/>
      <dgm:t>
        <a:bodyPr/>
        <a:lstStyle/>
        <a:p>
          <a:r>
            <a:rPr lang="vi-VN">
              <a:latin typeface="Times New Roman" panose="02020603050405020304" pitchFamily="18" charset="0"/>
              <a:cs typeface="Times New Roman" panose="02020603050405020304" pitchFamily="18" charset="0"/>
            </a:rPr>
            <a:t>Ngoài chức năng hiển thị thông tin tĩnh, trang web còn có các tính năng phức tạp khác như: hiển thị nội dung cập nhật kịp thời, bản đồ tương tác, hoạt hình 2D / Đồ họa 3D, …</a:t>
          </a:r>
          <a:endParaRPr lang="en-US">
            <a:latin typeface="Times New Roman" panose="02020603050405020304" pitchFamily="18" charset="0"/>
            <a:cs typeface="Times New Roman" panose="02020603050405020304" pitchFamily="18" charset="0"/>
          </a:endParaRPr>
        </a:p>
      </dgm:t>
    </dgm:pt>
    <dgm:pt modelId="{CAA5E925-F58C-4577-B87C-4B85369AD5A5}" type="parTrans" cxnId="{8CFA101D-BCF4-4B5E-B84A-7D8A429F50FA}">
      <dgm:prSet/>
      <dgm:spPr/>
      <dgm:t>
        <a:bodyPr/>
        <a:lstStyle/>
        <a:p>
          <a:endParaRPr lang="en-US">
            <a:latin typeface="Times New Roman" panose="02020603050405020304" pitchFamily="18" charset="0"/>
            <a:cs typeface="Times New Roman" panose="02020603050405020304" pitchFamily="18" charset="0"/>
          </a:endParaRPr>
        </a:p>
      </dgm:t>
    </dgm:pt>
    <dgm:pt modelId="{45BD301B-B946-45C5-86CE-2BEEAFD48254}" type="sibTrans" cxnId="{8CFA101D-BCF4-4B5E-B84A-7D8A429F50FA}">
      <dgm:prSet/>
      <dgm:spPr/>
      <dgm:t>
        <a:bodyPr/>
        <a:lstStyle/>
        <a:p>
          <a:endParaRPr lang="en-US">
            <a:latin typeface="Times New Roman" panose="02020603050405020304" pitchFamily="18" charset="0"/>
            <a:cs typeface="Times New Roman" panose="02020603050405020304" pitchFamily="18" charset="0"/>
          </a:endParaRPr>
        </a:p>
      </dgm:t>
    </dgm:pt>
    <dgm:pt modelId="{396EFB6D-3DCD-48FA-A032-32632396BDB2}">
      <dgm:prSet/>
      <dgm:spPr/>
      <dgm:t>
        <a:bodyPr/>
        <a:lstStyle/>
        <a:p>
          <a:r>
            <a:rPr lang="en-US">
              <a:latin typeface="Times New Roman" panose="02020603050405020304" pitchFamily="18" charset="0"/>
              <a:cs typeface="Times New Roman" panose="02020603050405020304" pitchFamily="18" charset="0"/>
            </a:rPr>
            <a:t>Đây là </a:t>
          </a:r>
          <a:r>
            <a:rPr lang="en-US" b="1">
              <a:solidFill>
                <a:schemeClr val="accent5"/>
              </a:solidFill>
              <a:latin typeface="Times New Roman" panose="02020603050405020304" pitchFamily="18" charset="0"/>
              <a:cs typeface="Times New Roman" panose="02020603050405020304" pitchFamily="18" charset="0"/>
            </a:rPr>
            <a:t>lớp thứ ba của các công nghệ web tiêu chuẩn</a:t>
          </a:r>
          <a:r>
            <a:rPr lang="en-US">
              <a:latin typeface="Times New Roman" panose="02020603050405020304" pitchFamily="18" charset="0"/>
              <a:cs typeface="Times New Roman" panose="02020603050405020304" pitchFamily="18" charset="0"/>
            </a:rPr>
            <a:t>, hai trong số đó (HTML và CSS).</a:t>
          </a:r>
        </a:p>
      </dgm:t>
    </dgm:pt>
    <dgm:pt modelId="{EC5BB8DF-58C6-4B38-B76C-92D093884FA9}" type="parTrans" cxnId="{F867153C-8D9E-4C23-8A9C-3222D04C233C}">
      <dgm:prSet/>
      <dgm:spPr/>
      <dgm:t>
        <a:bodyPr/>
        <a:lstStyle/>
        <a:p>
          <a:endParaRPr lang="en-US">
            <a:latin typeface="Times New Roman" panose="02020603050405020304" pitchFamily="18" charset="0"/>
            <a:cs typeface="Times New Roman" panose="02020603050405020304" pitchFamily="18" charset="0"/>
          </a:endParaRPr>
        </a:p>
      </dgm:t>
    </dgm:pt>
    <dgm:pt modelId="{2B118368-14BD-4C8D-BCEE-F0DAC4ABB05D}" type="sibTrans" cxnId="{F867153C-8D9E-4C23-8A9C-3222D04C233C}">
      <dgm:prSet/>
      <dgm:spPr/>
      <dgm:t>
        <a:bodyPr/>
        <a:lstStyle/>
        <a:p>
          <a:endParaRPr lang="en-US">
            <a:latin typeface="Times New Roman" panose="02020603050405020304" pitchFamily="18" charset="0"/>
            <a:cs typeface="Times New Roman" panose="02020603050405020304" pitchFamily="18" charset="0"/>
          </a:endParaRPr>
        </a:p>
      </dgm:t>
    </dgm:pt>
    <dgm:pt modelId="{DC8A18C8-6BC8-4DA1-B218-49B4F2129983}" type="pres">
      <dgm:prSet presAssocID="{0E17ED0E-32D8-4F0C-B023-F6D428E294AA}" presName="CompostProcess" presStyleCnt="0">
        <dgm:presLayoutVars>
          <dgm:dir/>
          <dgm:resizeHandles val="exact"/>
        </dgm:presLayoutVars>
      </dgm:prSet>
      <dgm:spPr/>
    </dgm:pt>
    <dgm:pt modelId="{DE791210-BAAF-43A6-9A52-7734FA6DAABC}" type="pres">
      <dgm:prSet presAssocID="{0E17ED0E-32D8-4F0C-B023-F6D428E294AA}" presName="arrow" presStyleLbl="bgShp" presStyleIdx="0" presStyleCnt="1"/>
      <dgm:spPr/>
    </dgm:pt>
    <dgm:pt modelId="{AA11B7F1-6435-460E-9B3F-EBA296E9CFCA}" type="pres">
      <dgm:prSet presAssocID="{0E17ED0E-32D8-4F0C-B023-F6D428E294AA}" presName="linearProcess" presStyleCnt="0"/>
      <dgm:spPr/>
    </dgm:pt>
    <dgm:pt modelId="{70E2A803-2A90-41D8-9F74-B122E0C69E25}" type="pres">
      <dgm:prSet presAssocID="{E5963120-41AF-4F39-A126-30F89566538D}" presName="textNode" presStyleLbl="node1" presStyleIdx="0" presStyleCnt="3">
        <dgm:presLayoutVars>
          <dgm:bulletEnabled val="1"/>
        </dgm:presLayoutVars>
      </dgm:prSet>
      <dgm:spPr/>
    </dgm:pt>
    <dgm:pt modelId="{12CD445D-7010-47CF-B26D-950723DC68E9}" type="pres">
      <dgm:prSet presAssocID="{6179C1DC-CB26-4AF2-906E-80835749092A}" presName="sibTrans" presStyleCnt="0"/>
      <dgm:spPr/>
    </dgm:pt>
    <dgm:pt modelId="{7AA17513-C0D6-4606-A2F7-EDB156666B50}" type="pres">
      <dgm:prSet presAssocID="{DE0080EA-0FB1-4976-8DCB-B539F08E0799}" presName="textNode" presStyleLbl="node1" presStyleIdx="1" presStyleCnt="3">
        <dgm:presLayoutVars>
          <dgm:bulletEnabled val="1"/>
        </dgm:presLayoutVars>
      </dgm:prSet>
      <dgm:spPr/>
    </dgm:pt>
    <dgm:pt modelId="{F809142A-3B3A-476F-9448-58F3FFB3F711}" type="pres">
      <dgm:prSet presAssocID="{45BD301B-B946-45C5-86CE-2BEEAFD48254}" presName="sibTrans" presStyleCnt="0"/>
      <dgm:spPr/>
    </dgm:pt>
    <dgm:pt modelId="{BE917069-25A5-4548-8FEB-A4EA51AB64DA}" type="pres">
      <dgm:prSet presAssocID="{396EFB6D-3DCD-48FA-A032-32632396BDB2}" presName="textNode" presStyleLbl="node1" presStyleIdx="2" presStyleCnt="3">
        <dgm:presLayoutVars>
          <dgm:bulletEnabled val="1"/>
        </dgm:presLayoutVars>
      </dgm:prSet>
      <dgm:spPr/>
    </dgm:pt>
  </dgm:ptLst>
  <dgm:cxnLst>
    <dgm:cxn modelId="{8CFA101D-BCF4-4B5E-B84A-7D8A429F50FA}" srcId="{0E17ED0E-32D8-4F0C-B023-F6D428E294AA}" destId="{DE0080EA-0FB1-4976-8DCB-B539F08E0799}" srcOrd="1" destOrd="0" parTransId="{CAA5E925-F58C-4577-B87C-4B85369AD5A5}" sibTransId="{45BD301B-B946-45C5-86CE-2BEEAFD48254}"/>
    <dgm:cxn modelId="{1302D42F-8DB9-40F2-9365-919487BFD102}" type="presOf" srcId="{DE0080EA-0FB1-4976-8DCB-B539F08E0799}" destId="{7AA17513-C0D6-4606-A2F7-EDB156666B50}" srcOrd="0" destOrd="0" presId="urn:microsoft.com/office/officeart/2005/8/layout/hProcess9"/>
    <dgm:cxn modelId="{F867153C-8D9E-4C23-8A9C-3222D04C233C}" srcId="{0E17ED0E-32D8-4F0C-B023-F6D428E294AA}" destId="{396EFB6D-3DCD-48FA-A032-32632396BDB2}" srcOrd="2" destOrd="0" parTransId="{EC5BB8DF-58C6-4B38-B76C-92D093884FA9}" sibTransId="{2B118368-14BD-4C8D-BCEE-F0DAC4ABB05D}"/>
    <dgm:cxn modelId="{6C860F6A-9939-489B-A1A8-8CF7DDD2BADC}" type="presOf" srcId="{0E17ED0E-32D8-4F0C-B023-F6D428E294AA}" destId="{DC8A18C8-6BC8-4DA1-B218-49B4F2129983}" srcOrd="0" destOrd="0" presId="urn:microsoft.com/office/officeart/2005/8/layout/hProcess9"/>
    <dgm:cxn modelId="{F63F9982-72CC-4D88-BC0A-079EAA171A94}" srcId="{0E17ED0E-32D8-4F0C-B023-F6D428E294AA}" destId="{E5963120-41AF-4F39-A126-30F89566538D}" srcOrd="0" destOrd="0" parTransId="{22068594-9616-4D15-A01E-83716038B2B2}" sibTransId="{6179C1DC-CB26-4AF2-906E-80835749092A}"/>
    <dgm:cxn modelId="{F8FC62E3-5A9A-42CE-8B49-745034679F4A}" type="presOf" srcId="{396EFB6D-3DCD-48FA-A032-32632396BDB2}" destId="{BE917069-25A5-4548-8FEB-A4EA51AB64DA}" srcOrd="0" destOrd="0" presId="urn:microsoft.com/office/officeart/2005/8/layout/hProcess9"/>
    <dgm:cxn modelId="{96A8B4FF-838A-493B-BED7-ABCC56D3B0E7}" type="presOf" srcId="{E5963120-41AF-4F39-A126-30F89566538D}" destId="{70E2A803-2A90-41D8-9F74-B122E0C69E25}" srcOrd="0" destOrd="0" presId="urn:microsoft.com/office/officeart/2005/8/layout/hProcess9"/>
    <dgm:cxn modelId="{203C80F4-44BB-4D89-967C-640E30E480BA}" type="presParOf" srcId="{DC8A18C8-6BC8-4DA1-B218-49B4F2129983}" destId="{DE791210-BAAF-43A6-9A52-7734FA6DAABC}" srcOrd="0" destOrd="0" presId="urn:microsoft.com/office/officeart/2005/8/layout/hProcess9"/>
    <dgm:cxn modelId="{7A04EDC4-9F5D-4D5E-9D0C-94A7716BB7EE}" type="presParOf" srcId="{DC8A18C8-6BC8-4DA1-B218-49B4F2129983}" destId="{AA11B7F1-6435-460E-9B3F-EBA296E9CFCA}" srcOrd="1" destOrd="0" presId="urn:microsoft.com/office/officeart/2005/8/layout/hProcess9"/>
    <dgm:cxn modelId="{1E2EED68-3914-4B51-8474-A60FB9CAB00E}" type="presParOf" srcId="{AA11B7F1-6435-460E-9B3F-EBA296E9CFCA}" destId="{70E2A803-2A90-41D8-9F74-B122E0C69E25}" srcOrd="0" destOrd="0" presId="urn:microsoft.com/office/officeart/2005/8/layout/hProcess9"/>
    <dgm:cxn modelId="{58C08C39-612E-44CA-98E6-6176BC6959EA}" type="presParOf" srcId="{AA11B7F1-6435-460E-9B3F-EBA296E9CFCA}" destId="{12CD445D-7010-47CF-B26D-950723DC68E9}" srcOrd="1" destOrd="0" presId="urn:microsoft.com/office/officeart/2005/8/layout/hProcess9"/>
    <dgm:cxn modelId="{C44C324A-6F69-4D64-AF22-07FFF712D508}" type="presParOf" srcId="{AA11B7F1-6435-460E-9B3F-EBA296E9CFCA}" destId="{7AA17513-C0D6-4606-A2F7-EDB156666B50}" srcOrd="2" destOrd="0" presId="urn:microsoft.com/office/officeart/2005/8/layout/hProcess9"/>
    <dgm:cxn modelId="{3D52F0D4-718F-4147-8E81-9F9449B92A38}" type="presParOf" srcId="{AA11B7F1-6435-460E-9B3F-EBA296E9CFCA}" destId="{F809142A-3B3A-476F-9448-58F3FFB3F711}" srcOrd="3" destOrd="0" presId="urn:microsoft.com/office/officeart/2005/8/layout/hProcess9"/>
    <dgm:cxn modelId="{FF4C24B6-7D6F-41DA-916F-8A102AFAF007}" type="presParOf" srcId="{AA11B7F1-6435-460E-9B3F-EBA296E9CFCA}" destId="{BE917069-25A5-4548-8FEB-A4EA51AB64D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8D421C-58A8-4932-AB7E-28477EA5F105}" type="doc">
      <dgm:prSet loTypeId="urn:microsoft.com/office/officeart/2005/8/layout/hProcess11" loCatId="process" qsTypeId="urn:microsoft.com/office/officeart/2005/8/quickstyle/simple4" qsCatId="simple" csTypeId="urn:microsoft.com/office/officeart/2005/8/colors/accent1_2" csCatId="accent1" phldr="1"/>
      <dgm:spPr/>
    </dgm:pt>
    <dgm:pt modelId="{A1B5A365-F56E-4653-AEC8-6A6AE9210FA8}">
      <dgm:prSet phldrT="[Text]"/>
      <dgm:spPr/>
      <dgm:t>
        <a:bodyPr/>
        <a:lstStyle/>
        <a:p>
          <a:r>
            <a:rPr lang="vi-VN">
              <a:latin typeface="+mj-lt"/>
            </a:rPr>
            <a:t>Khi một biến đã được khởi tạo với một giá trị, bạn có thể thay đổi (hoặc cập nhật) giá trị đó bằng cách đặt cho nó một giá trị khác.</a:t>
          </a:r>
          <a:endParaRPr lang="en-US">
            <a:latin typeface="+mj-lt"/>
          </a:endParaRPr>
        </a:p>
      </dgm:t>
    </dgm:pt>
    <dgm:pt modelId="{FB62FAD6-5707-4E8A-87F8-C6A24864EE26}" type="parTrans" cxnId="{7EE3EB0A-2B6E-4955-97EE-FB91FD3E3B53}">
      <dgm:prSet/>
      <dgm:spPr/>
      <dgm:t>
        <a:bodyPr/>
        <a:lstStyle/>
        <a:p>
          <a:endParaRPr lang="en-US">
            <a:latin typeface="+mj-lt"/>
          </a:endParaRPr>
        </a:p>
      </dgm:t>
    </dgm:pt>
    <dgm:pt modelId="{3EAAF9AF-5301-4209-8CF3-4C44EC755560}" type="sibTrans" cxnId="{7EE3EB0A-2B6E-4955-97EE-FB91FD3E3B53}">
      <dgm:prSet/>
      <dgm:spPr/>
      <dgm:t>
        <a:bodyPr/>
        <a:lstStyle/>
        <a:p>
          <a:endParaRPr lang="en-US">
            <a:latin typeface="+mj-lt"/>
          </a:endParaRPr>
        </a:p>
      </dgm:t>
    </dgm:pt>
    <dgm:pt modelId="{D1D47C4F-9DE2-4600-B389-E80C3F64F18D}">
      <dgm:prSet phldrT="[Text]"/>
      <dgm:spPr/>
      <dgm:t>
        <a:bodyPr/>
        <a:lstStyle/>
        <a:p>
          <a:r>
            <a:rPr lang="en-US">
              <a:latin typeface="Times New Roman" panose="02020603050405020304" pitchFamily="18" charset="0"/>
              <a:cs typeface="Times New Roman" panose="02020603050405020304" pitchFamily="18" charset="0"/>
            </a:rPr>
            <a:t>N</a:t>
          </a:r>
          <a:r>
            <a:rPr lang="vi-VN">
              <a:latin typeface="+mj-lt"/>
            </a:rPr>
            <a:t>ên chỉ sử dụng các ký tự Latinh (0-9, a-z, A-Z) và ký tự gạch dưới</a:t>
          </a:r>
          <a:r>
            <a:rPr lang="en-US">
              <a:latin typeface="+mj-lt"/>
            </a:rPr>
            <a:t> </a:t>
          </a:r>
          <a:r>
            <a:rPr lang="en-US">
              <a:latin typeface="Times New Roman" panose="02020603050405020304" pitchFamily="18" charset="0"/>
              <a:cs typeface="Times New Roman" panose="02020603050405020304" pitchFamily="18" charset="0"/>
            </a:rPr>
            <a:t>khi đặt tên biến.</a:t>
          </a:r>
        </a:p>
      </dgm:t>
    </dgm:pt>
    <dgm:pt modelId="{C18E1A47-8B7F-4344-8F4B-E0AF5D807F99}" type="parTrans" cxnId="{AACF95FE-5940-440A-BD3C-69A3DF32E724}">
      <dgm:prSet/>
      <dgm:spPr/>
      <dgm:t>
        <a:bodyPr/>
        <a:lstStyle/>
        <a:p>
          <a:endParaRPr lang="en-US">
            <a:latin typeface="+mj-lt"/>
          </a:endParaRPr>
        </a:p>
      </dgm:t>
    </dgm:pt>
    <dgm:pt modelId="{E967A376-964A-4D0A-B021-79E6082093C6}" type="sibTrans" cxnId="{AACF95FE-5940-440A-BD3C-69A3DF32E724}">
      <dgm:prSet/>
      <dgm:spPr/>
      <dgm:t>
        <a:bodyPr/>
        <a:lstStyle/>
        <a:p>
          <a:endParaRPr lang="en-US">
            <a:latin typeface="+mj-lt"/>
          </a:endParaRPr>
        </a:p>
      </dgm:t>
    </dgm:pt>
    <dgm:pt modelId="{354A58DA-A914-46F6-B8BE-2D29CE681B4A}" type="pres">
      <dgm:prSet presAssocID="{C28D421C-58A8-4932-AB7E-28477EA5F105}" presName="Name0" presStyleCnt="0">
        <dgm:presLayoutVars>
          <dgm:dir/>
          <dgm:resizeHandles val="exact"/>
        </dgm:presLayoutVars>
      </dgm:prSet>
      <dgm:spPr/>
    </dgm:pt>
    <dgm:pt modelId="{9E21B2FC-F37D-432C-9CC3-86F1C837616C}" type="pres">
      <dgm:prSet presAssocID="{C28D421C-58A8-4932-AB7E-28477EA5F105}" presName="arrow" presStyleLbl="bgShp" presStyleIdx="0" presStyleCnt="1"/>
      <dgm:spPr/>
    </dgm:pt>
    <dgm:pt modelId="{C9404199-287F-4425-A937-22114261D0AB}" type="pres">
      <dgm:prSet presAssocID="{C28D421C-58A8-4932-AB7E-28477EA5F105}" presName="points" presStyleCnt="0"/>
      <dgm:spPr/>
    </dgm:pt>
    <dgm:pt modelId="{ED3AE6AD-AFE3-403F-A0C6-8F78B664DA5C}" type="pres">
      <dgm:prSet presAssocID="{A1B5A365-F56E-4653-AEC8-6A6AE9210FA8}" presName="compositeA" presStyleCnt="0"/>
      <dgm:spPr/>
    </dgm:pt>
    <dgm:pt modelId="{0B1C7255-8D6F-4AC8-A339-C605BDC2029B}" type="pres">
      <dgm:prSet presAssocID="{A1B5A365-F56E-4653-AEC8-6A6AE9210FA8}" presName="textA" presStyleLbl="revTx" presStyleIdx="0" presStyleCnt="2">
        <dgm:presLayoutVars>
          <dgm:bulletEnabled val="1"/>
        </dgm:presLayoutVars>
      </dgm:prSet>
      <dgm:spPr/>
    </dgm:pt>
    <dgm:pt modelId="{4C78A37D-4841-41C4-9C03-A23E76B4EEEB}" type="pres">
      <dgm:prSet presAssocID="{A1B5A365-F56E-4653-AEC8-6A6AE9210FA8}" presName="circleA" presStyleLbl="node1" presStyleIdx="0" presStyleCnt="2"/>
      <dgm:spPr/>
    </dgm:pt>
    <dgm:pt modelId="{3EB71217-A55B-434B-88BE-EB4747D399F0}" type="pres">
      <dgm:prSet presAssocID="{A1B5A365-F56E-4653-AEC8-6A6AE9210FA8}" presName="spaceA" presStyleCnt="0"/>
      <dgm:spPr/>
    </dgm:pt>
    <dgm:pt modelId="{C16AF62E-D239-4351-9D75-B69721A4CADB}" type="pres">
      <dgm:prSet presAssocID="{3EAAF9AF-5301-4209-8CF3-4C44EC755560}" presName="space" presStyleCnt="0"/>
      <dgm:spPr/>
    </dgm:pt>
    <dgm:pt modelId="{FDAB69C7-F50B-425F-A36A-A10E8603A5FC}" type="pres">
      <dgm:prSet presAssocID="{D1D47C4F-9DE2-4600-B389-E80C3F64F18D}" presName="compositeB" presStyleCnt="0"/>
      <dgm:spPr/>
    </dgm:pt>
    <dgm:pt modelId="{6B2FDD73-9EED-4830-B39D-3A68512FB3BE}" type="pres">
      <dgm:prSet presAssocID="{D1D47C4F-9DE2-4600-B389-E80C3F64F18D}" presName="textB" presStyleLbl="revTx" presStyleIdx="1" presStyleCnt="2">
        <dgm:presLayoutVars>
          <dgm:bulletEnabled val="1"/>
        </dgm:presLayoutVars>
      </dgm:prSet>
      <dgm:spPr/>
    </dgm:pt>
    <dgm:pt modelId="{2535CBA1-A084-4C5E-8621-942D01B514BE}" type="pres">
      <dgm:prSet presAssocID="{D1D47C4F-9DE2-4600-B389-E80C3F64F18D}" presName="circleB" presStyleLbl="node1" presStyleIdx="1" presStyleCnt="2"/>
      <dgm:spPr/>
    </dgm:pt>
    <dgm:pt modelId="{43CF5EBE-20F4-4672-9345-975AB5E66471}" type="pres">
      <dgm:prSet presAssocID="{D1D47C4F-9DE2-4600-B389-E80C3F64F18D}" presName="spaceB" presStyleCnt="0"/>
      <dgm:spPr/>
    </dgm:pt>
  </dgm:ptLst>
  <dgm:cxnLst>
    <dgm:cxn modelId="{7EE3EB0A-2B6E-4955-97EE-FB91FD3E3B53}" srcId="{C28D421C-58A8-4932-AB7E-28477EA5F105}" destId="{A1B5A365-F56E-4653-AEC8-6A6AE9210FA8}" srcOrd="0" destOrd="0" parTransId="{FB62FAD6-5707-4E8A-87F8-C6A24864EE26}" sibTransId="{3EAAF9AF-5301-4209-8CF3-4C44EC755560}"/>
    <dgm:cxn modelId="{DEC9C95C-8791-4CA5-A580-233EE268CDAB}" type="presOf" srcId="{C28D421C-58A8-4932-AB7E-28477EA5F105}" destId="{354A58DA-A914-46F6-B8BE-2D29CE681B4A}" srcOrd="0" destOrd="0" presId="urn:microsoft.com/office/officeart/2005/8/layout/hProcess11"/>
    <dgm:cxn modelId="{23974E68-C239-4F4F-A571-4EE1B0812E47}" type="presOf" srcId="{D1D47C4F-9DE2-4600-B389-E80C3F64F18D}" destId="{6B2FDD73-9EED-4830-B39D-3A68512FB3BE}" srcOrd="0" destOrd="0" presId="urn:microsoft.com/office/officeart/2005/8/layout/hProcess11"/>
    <dgm:cxn modelId="{3C910A83-499A-4062-BA6D-B509CB801F1E}" type="presOf" srcId="{A1B5A365-F56E-4653-AEC8-6A6AE9210FA8}" destId="{0B1C7255-8D6F-4AC8-A339-C605BDC2029B}" srcOrd="0" destOrd="0" presId="urn:microsoft.com/office/officeart/2005/8/layout/hProcess11"/>
    <dgm:cxn modelId="{AACF95FE-5940-440A-BD3C-69A3DF32E724}" srcId="{C28D421C-58A8-4932-AB7E-28477EA5F105}" destId="{D1D47C4F-9DE2-4600-B389-E80C3F64F18D}" srcOrd="1" destOrd="0" parTransId="{C18E1A47-8B7F-4344-8F4B-E0AF5D807F99}" sibTransId="{E967A376-964A-4D0A-B021-79E6082093C6}"/>
    <dgm:cxn modelId="{1AE5B1F4-D7CB-4D62-8A2C-779A7C662E87}" type="presParOf" srcId="{354A58DA-A914-46F6-B8BE-2D29CE681B4A}" destId="{9E21B2FC-F37D-432C-9CC3-86F1C837616C}" srcOrd="0" destOrd="0" presId="urn:microsoft.com/office/officeart/2005/8/layout/hProcess11"/>
    <dgm:cxn modelId="{02C440A3-990F-4A37-8F5C-65CC6FB4F90D}" type="presParOf" srcId="{354A58DA-A914-46F6-B8BE-2D29CE681B4A}" destId="{C9404199-287F-4425-A937-22114261D0AB}" srcOrd="1" destOrd="0" presId="urn:microsoft.com/office/officeart/2005/8/layout/hProcess11"/>
    <dgm:cxn modelId="{FE464E30-3217-476C-B8CC-573D03397CB8}" type="presParOf" srcId="{C9404199-287F-4425-A937-22114261D0AB}" destId="{ED3AE6AD-AFE3-403F-A0C6-8F78B664DA5C}" srcOrd="0" destOrd="0" presId="urn:microsoft.com/office/officeart/2005/8/layout/hProcess11"/>
    <dgm:cxn modelId="{92609801-372A-4AEF-9E76-DA56405A3CC3}" type="presParOf" srcId="{ED3AE6AD-AFE3-403F-A0C6-8F78B664DA5C}" destId="{0B1C7255-8D6F-4AC8-A339-C605BDC2029B}" srcOrd="0" destOrd="0" presId="urn:microsoft.com/office/officeart/2005/8/layout/hProcess11"/>
    <dgm:cxn modelId="{5EAA2948-B1F5-43DD-9EFB-DFFFB9A28221}" type="presParOf" srcId="{ED3AE6AD-AFE3-403F-A0C6-8F78B664DA5C}" destId="{4C78A37D-4841-41C4-9C03-A23E76B4EEEB}" srcOrd="1" destOrd="0" presId="urn:microsoft.com/office/officeart/2005/8/layout/hProcess11"/>
    <dgm:cxn modelId="{5BCA1552-31BF-4689-9B3E-10DAFD94CB04}" type="presParOf" srcId="{ED3AE6AD-AFE3-403F-A0C6-8F78B664DA5C}" destId="{3EB71217-A55B-434B-88BE-EB4747D399F0}" srcOrd="2" destOrd="0" presId="urn:microsoft.com/office/officeart/2005/8/layout/hProcess11"/>
    <dgm:cxn modelId="{94F57D4F-B014-49F7-942C-20B3D18B5A7E}" type="presParOf" srcId="{C9404199-287F-4425-A937-22114261D0AB}" destId="{C16AF62E-D239-4351-9D75-B69721A4CADB}" srcOrd="1" destOrd="0" presId="urn:microsoft.com/office/officeart/2005/8/layout/hProcess11"/>
    <dgm:cxn modelId="{1999B0B7-3721-4036-996E-AAD68ED120CD}" type="presParOf" srcId="{C9404199-287F-4425-A937-22114261D0AB}" destId="{FDAB69C7-F50B-425F-A36A-A10E8603A5FC}" srcOrd="2" destOrd="0" presId="urn:microsoft.com/office/officeart/2005/8/layout/hProcess11"/>
    <dgm:cxn modelId="{2CB3AB10-E127-4865-A0DE-C0B5E7D660DB}" type="presParOf" srcId="{FDAB69C7-F50B-425F-A36A-A10E8603A5FC}" destId="{6B2FDD73-9EED-4830-B39D-3A68512FB3BE}" srcOrd="0" destOrd="0" presId="urn:microsoft.com/office/officeart/2005/8/layout/hProcess11"/>
    <dgm:cxn modelId="{F17461F2-7F6D-4974-A167-C56F0B09ED46}" type="presParOf" srcId="{FDAB69C7-F50B-425F-A36A-A10E8603A5FC}" destId="{2535CBA1-A084-4C5E-8621-942D01B514BE}" srcOrd="1" destOrd="0" presId="urn:microsoft.com/office/officeart/2005/8/layout/hProcess11"/>
    <dgm:cxn modelId="{DA5459F6-1469-4943-A204-04D27A478D4D}" type="presParOf" srcId="{FDAB69C7-F50B-425F-A36A-A10E8603A5FC}" destId="{43CF5EBE-20F4-4672-9345-975AB5E66471}"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730094E-9EA6-47DF-8999-1355F35D1FB8}" type="doc">
      <dgm:prSet loTypeId="urn:microsoft.com/office/officeart/2009/3/layout/RandomtoResultProcess" loCatId="process" qsTypeId="urn:microsoft.com/office/officeart/2005/8/quickstyle/simple1" qsCatId="simple" csTypeId="urn:microsoft.com/office/officeart/2005/8/colors/accent1_2" csCatId="accent1" phldr="1"/>
      <dgm:spPr/>
    </dgm:pt>
    <dgm:pt modelId="{37210BD1-0242-4B95-96F2-B27368D131BD}">
      <dgm:prSet phldrT="[Text]"/>
      <dgm:spPr/>
      <dgm:t>
        <a:bodyPr/>
        <a:lstStyle/>
        <a:p>
          <a:r>
            <a:rPr lang="vi-VN">
              <a:latin typeface="+mj-lt"/>
            </a:rPr>
            <a:t>Một đối tượng (</a:t>
          </a:r>
          <a:r>
            <a:rPr lang="vi-VN" b="1">
              <a:latin typeface="+mj-lt"/>
            </a:rPr>
            <a:t>object</a:t>
          </a:r>
          <a:r>
            <a:rPr lang="vi-VN">
              <a:latin typeface="+mj-lt"/>
            </a:rPr>
            <a:t>) là một tập hợp dữ liệu và chức năng có liên quan</a:t>
          </a:r>
          <a:endParaRPr lang="en-US">
            <a:latin typeface="+mj-lt"/>
          </a:endParaRPr>
        </a:p>
      </dgm:t>
    </dgm:pt>
    <dgm:pt modelId="{22C4B658-9914-43F2-BDD0-FAB3A63F99AF}" type="parTrans" cxnId="{261C1F39-8484-4ACA-9D9E-D9CA23B075E3}">
      <dgm:prSet/>
      <dgm:spPr/>
      <dgm:t>
        <a:bodyPr/>
        <a:lstStyle/>
        <a:p>
          <a:endParaRPr lang="en-US">
            <a:latin typeface="+mj-lt"/>
          </a:endParaRPr>
        </a:p>
      </dgm:t>
    </dgm:pt>
    <dgm:pt modelId="{C8CCC9BC-32EC-4A8C-AADC-ACC9D358C041}" type="sibTrans" cxnId="{261C1F39-8484-4ACA-9D9E-D9CA23B075E3}">
      <dgm:prSet/>
      <dgm:spPr/>
      <dgm:t>
        <a:bodyPr/>
        <a:lstStyle/>
        <a:p>
          <a:endParaRPr lang="en-US">
            <a:latin typeface="+mj-lt"/>
          </a:endParaRPr>
        </a:p>
      </dgm:t>
    </dgm:pt>
    <dgm:pt modelId="{8C543783-EBEF-41B3-8A78-47F222D6D7D6}">
      <dgm:prSet phldrT="[Text]"/>
      <dgm:spPr/>
      <dgm:t>
        <a:bodyPr/>
        <a:lstStyle/>
        <a:p>
          <a:r>
            <a:rPr lang="en-US">
              <a:latin typeface="Times New Roman" panose="02020603050405020304" pitchFamily="18" charset="0"/>
              <a:cs typeface="Times New Roman" panose="02020603050405020304" pitchFamily="18" charset="0"/>
            </a:rPr>
            <a:t>T</a:t>
          </a:r>
          <a:r>
            <a:rPr lang="vi-VN">
              <a:latin typeface="+mj-lt"/>
            </a:rPr>
            <a:t>hường bao gồm một số biến và hàm</a:t>
          </a:r>
          <a:endParaRPr lang="en-US">
            <a:latin typeface="+mj-lt"/>
          </a:endParaRPr>
        </a:p>
      </dgm:t>
    </dgm:pt>
    <dgm:pt modelId="{97922267-8092-4E0F-B0D2-5474DE22F43F}" type="parTrans" cxnId="{3B171EAA-2F9E-435C-BCA3-A9ED2354A416}">
      <dgm:prSet/>
      <dgm:spPr/>
      <dgm:t>
        <a:bodyPr/>
        <a:lstStyle/>
        <a:p>
          <a:endParaRPr lang="en-US">
            <a:latin typeface="+mj-lt"/>
          </a:endParaRPr>
        </a:p>
      </dgm:t>
    </dgm:pt>
    <dgm:pt modelId="{6288D4A1-FB30-4A43-8A4A-3F14042E7A55}" type="sibTrans" cxnId="{3B171EAA-2F9E-435C-BCA3-A9ED2354A416}">
      <dgm:prSet/>
      <dgm:spPr/>
      <dgm:t>
        <a:bodyPr/>
        <a:lstStyle/>
        <a:p>
          <a:endParaRPr lang="en-US">
            <a:latin typeface="+mj-lt"/>
          </a:endParaRPr>
        </a:p>
      </dgm:t>
    </dgm:pt>
    <dgm:pt modelId="{257DED22-F3D1-4CBA-82AE-EDC27F7D1776}">
      <dgm:prSet phldrT="[Text]"/>
      <dgm:spPr/>
      <dgm:t>
        <a:bodyPr/>
        <a:lstStyle/>
        <a:p>
          <a:r>
            <a:rPr lang="en-US">
              <a:latin typeface="Times New Roman" panose="02020603050405020304" pitchFamily="18" charset="0"/>
              <a:cs typeface="Times New Roman" panose="02020603050405020304" pitchFamily="18" charset="0"/>
            </a:rPr>
            <a:t>Đ</a:t>
          </a:r>
          <a:r>
            <a:rPr lang="vi-VN">
              <a:latin typeface="+mj-lt"/>
            </a:rPr>
            <a:t>ược gọi là thuộc tính và phương thức khi chúng nằm bên trong đối tượng</a:t>
          </a:r>
          <a:endParaRPr lang="en-US">
            <a:latin typeface="+mj-lt"/>
          </a:endParaRPr>
        </a:p>
      </dgm:t>
    </dgm:pt>
    <dgm:pt modelId="{CFF6CA0C-73E4-414D-AE9E-6CF8A7123374}" type="parTrans" cxnId="{D294558A-511F-4E20-B941-B596EE6B88DC}">
      <dgm:prSet/>
      <dgm:spPr/>
      <dgm:t>
        <a:bodyPr/>
        <a:lstStyle/>
        <a:p>
          <a:endParaRPr lang="en-US">
            <a:latin typeface="+mj-lt"/>
          </a:endParaRPr>
        </a:p>
      </dgm:t>
    </dgm:pt>
    <dgm:pt modelId="{93845B8B-AA29-48D7-8F93-06A7563F929A}" type="sibTrans" cxnId="{D294558A-511F-4E20-B941-B596EE6B88DC}">
      <dgm:prSet/>
      <dgm:spPr/>
      <dgm:t>
        <a:bodyPr/>
        <a:lstStyle/>
        <a:p>
          <a:endParaRPr lang="en-US">
            <a:latin typeface="+mj-lt"/>
          </a:endParaRPr>
        </a:p>
      </dgm:t>
    </dgm:pt>
    <dgm:pt modelId="{AA5EA175-BAC0-4306-99EE-90B16AC779E6}" type="pres">
      <dgm:prSet presAssocID="{9730094E-9EA6-47DF-8999-1355F35D1FB8}" presName="Name0" presStyleCnt="0">
        <dgm:presLayoutVars>
          <dgm:dir/>
          <dgm:animOne val="branch"/>
          <dgm:animLvl val="lvl"/>
        </dgm:presLayoutVars>
      </dgm:prSet>
      <dgm:spPr/>
    </dgm:pt>
    <dgm:pt modelId="{E3287D86-F393-46EC-BBF1-96B68A3C5016}" type="pres">
      <dgm:prSet presAssocID="{37210BD1-0242-4B95-96F2-B27368D131BD}" presName="chaos" presStyleCnt="0"/>
      <dgm:spPr/>
    </dgm:pt>
    <dgm:pt modelId="{A158A0A7-FB47-4FC1-90DB-0BBEEAB50826}" type="pres">
      <dgm:prSet presAssocID="{37210BD1-0242-4B95-96F2-B27368D131BD}" presName="parTx1" presStyleLbl="revTx" presStyleIdx="0" presStyleCnt="2"/>
      <dgm:spPr/>
    </dgm:pt>
    <dgm:pt modelId="{A0274BF2-1445-41D8-9722-2A484B3FAEA9}" type="pres">
      <dgm:prSet presAssocID="{37210BD1-0242-4B95-96F2-B27368D131BD}" presName="c1" presStyleLbl="node1" presStyleIdx="0" presStyleCnt="19"/>
      <dgm:spPr/>
    </dgm:pt>
    <dgm:pt modelId="{64B9A7E2-3BA9-472A-9539-5798A3EA5218}" type="pres">
      <dgm:prSet presAssocID="{37210BD1-0242-4B95-96F2-B27368D131BD}" presName="c2" presStyleLbl="node1" presStyleIdx="1" presStyleCnt="19"/>
      <dgm:spPr/>
    </dgm:pt>
    <dgm:pt modelId="{FD27D593-EB20-4EFB-B2D9-EB4A68FCF993}" type="pres">
      <dgm:prSet presAssocID="{37210BD1-0242-4B95-96F2-B27368D131BD}" presName="c3" presStyleLbl="node1" presStyleIdx="2" presStyleCnt="19"/>
      <dgm:spPr/>
    </dgm:pt>
    <dgm:pt modelId="{DBB88FD2-34A1-413A-89B3-6CA4C0C28153}" type="pres">
      <dgm:prSet presAssocID="{37210BD1-0242-4B95-96F2-B27368D131BD}" presName="c4" presStyleLbl="node1" presStyleIdx="3" presStyleCnt="19"/>
      <dgm:spPr/>
    </dgm:pt>
    <dgm:pt modelId="{3B31FAFF-78C7-49F9-90DA-A0448B9BEED7}" type="pres">
      <dgm:prSet presAssocID="{37210BD1-0242-4B95-96F2-B27368D131BD}" presName="c5" presStyleLbl="node1" presStyleIdx="4" presStyleCnt="19"/>
      <dgm:spPr/>
    </dgm:pt>
    <dgm:pt modelId="{2F179674-C9D9-4DA5-A8F1-6715B0A3CB1F}" type="pres">
      <dgm:prSet presAssocID="{37210BD1-0242-4B95-96F2-B27368D131BD}" presName="c6" presStyleLbl="node1" presStyleIdx="5" presStyleCnt="19"/>
      <dgm:spPr/>
    </dgm:pt>
    <dgm:pt modelId="{DDAC733C-7EC3-4B14-AE0B-3065BC194D74}" type="pres">
      <dgm:prSet presAssocID="{37210BD1-0242-4B95-96F2-B27368D131BD}" presName="c7" presStyleLbl="node1" presStyleIdx="6" presStyleCnt="19"/>
      <dgm:spPr/>
    </dgm:pt>
    <dgm:pt modelId="{E0CDD718-8621-4E53-A045-9ECEEDF5978B}" type="pres">
      <dgm:prSet presAssocID="{37210BD1-0242-4B95-96F2-B27368D131BD}" presName="c8" presStyleLbl="node1" presStyleIdx="7" presStyleCnt="19"/>
      <dgm:spPr/>
    </dgm:pt>
    <dgm:pt modelId="{7DC5CE31-907D-4453-BDC9-F3F6E82C67F5}" type="pres">
      <dgm:prSet presAssocID="{37210BD1-0242-4B95-96F2-B27368D131BD}" presName="c9" presStyleLbl="node1" presStyleIdx="8" presStyleCnt="19"/>
      <dgm:spPr/>
    </dgm:pt>
    <dgm:pt modelId="{2B5B46D0-708C-4648-AC29-59C1AFE873FC}" type="pres">
      <dgm:prSet presAssocID="{37210BD1-0242-4B95-96F2-B27368D131BD}" presName="c10" presStyleLbl="node1" presStyleIdx="9" presStyleCnt="19"/>
      <dgm:spPr/>
    </dgm:pt>
    <dgm:pt modelId="{B9112B9C-0DFB-4423-9437-069211E37052}" type="pres">
      <dgm:prSet presAssocID="{37210BD1-0242-4B95-96F2-B27368D131BD}" presName="c11" presStyleLbl="node1" presStyleIdx="10" presStyleCnt="19"/>
      <dgm:spPr/>
    </dgm:pt>
    <dgm:pt modelId="{C1BDD01B-5329-4C31-B614-B8E768B15582}" type="pres">
      <dgm:prSet presAssocID="{37210BD1-0242-4B95-96F2-B27368D131BD}" presName="c12" presStyleLbl="node1" presStyleIdx="11" presStyleCnt="19"/>
      <dgm:spPr/>
    </dgm:pt>
    <dgm:pt modelId="{20E51503-A756-4481-9780-8D49CE8274C1}" type="pres">
      <dgm:prSet presAssocID="{37210BD1-0242-4B95-96F2-B27368D131BD}" presName="c13" presStyleLbl="node1" presStyleIdx="12" presStyleCnt="19"/>
      <dgm:spPr/>
    </dgm:pt>
    <dgm:pt modelId="{5B88518A-6841-44FF-B0DB-92704EDCA99F}" type="pres">
      <dgm:prSet presAssocID="{37210BD1-0242-4B95-96F2-B27368D131BD}" presName="c14" presStyleLbl="node1" presStyleIdx="13" presStyleCnt="19"/>
      <dgm:spPr/>
    </dgm:pt>
    <dgm:pt modelId="{2FDEEDBB-06D8-4465-B3D8-43D50DF36B3E}" type="pres">
      <dgm:prSet presAssocID="{37210BD1-0242-4B95-96F2-B27368D131BD}" presName="c15" presStyleLbl="node1" presStyleIdx="14" presStyleCnt="19"/>
      <dgm:spPr/>
    </dgm:pt>
    <dgm:pt modelId="{923472EF-9006-4A04-B717-F9099BCD4C74}" type="pres">
      <dgm:prSet presAssocID="{37210BD1-0242-4B95-96F2-B27368D131BD}" presName="c16" presStyleLbl="node1" presStyleIdx="15" presStyleCnt="19"/>
      <dgm:spPr/>
    </dgm:pt>
    <dgm:pt modelId="{5970DDE4-57A0-4606-A505-43B0B0F2BDDA}" type="pres">
      <dgm:prSet presAssocID="{37210BD1-0242-4B95-96F2-B27368D131BD}" presName="c17" presStyleLbl="node1" presStyleIdx="16" presStyleCnt="19"/>
      <dgm:spPr/>
    </dgm:pt>
    <dgm:pt modelId="{FC29B65C-2865-4ECA-800A-582F2B09197A}" type="pres">
      <dgm:prSet presAssocID="{37210BD1-0242-4B95-96F2-B27368D131BD}" presName="c18" presStyleLbl="node1" presStyleIdx="17" presStyleCnt="19"/>
      <dgm:spPr/>
    </dgm:pt>
    <dgm:pt modelId="{CEA34FAB-559D-43D3-9EEB-7CCE541875F6}" type="pres">
      <dgm:prSet presAssocID="{C8CCC9BC-32EC-4A8C-AADC-ACC9D358C041}" presName="chevronComposite1" presStyleCnt="0"/>
      <dgm:spPr/>
    </dgm:pt>
    <dgm:pt modelId="{DF6C4CD1-5A5B-4929-9286-7171F6DB2E4D}" type="pres">
      <dgm:prSet presAssocID="{C8CCC9BC-32EC-4A8C-AADC-ACC9D358C041}" presName="chevron1" presStyleLbl="sibTrans2D1" presStyleIdx="0" presStyleCnt="2"/>
      <dgm:spPr/>
    </dgm:pt>
    <dgm:pt modelId="{3C1138F7-334A-4110-99B1-4659F2400294}" type="pres">
      <dgm:prSet presAssocID="{C8CCC9BC-32EC-4A8C-AADC-ACC9D358C041}" presName="spChevron1" presStyleCnt="0"/>
      <dgm:spPr/>
    </dgm:pt>
    <dgm:pt modelId="{57DE81A1-E673-4FE2-A97D-6695F3E43ED1}" type="pres">
      <dgm:prSet presAssocID="{8C543783-EBEF-41B3-8A78-47F222D6D7D6}" presName="middle" presStyleCnt="0"/>
      <dgm:spPr/>
    </dgm:pt>
    <dgm:pt modelId="{DEA542E3-B06C-43CF-BA91-5FCA2DF9C958}" type="pres">
      <dgm:prSet presAssocID="{8C543783-EBEF-41B3-8A78-47F222D6D7D6}" presName="parTxMid" presStyleLbl="revTx" presStyleIdx="1" presStyleCnt="2"/>
      <dgm:spPr/>
    </dgm:pt>
    <dgm:pt modelId="{01F54CA5-9854-4065-A8F6-6741E3831593}" type="pres">
      <dgm:prSet presAssocID="{8C543783-EBEF-41B3-8A78-47F222D6D7D6}" presName="spMid" presStyleCnt="0"/>
      <dgm:spPr/>
    </dgm:pt>
    <dgm:pt modelId="{32750D77-59F8-4A6F-A0AC-2E4E3E1D205B}" type="pres">
      <dgm:prSet presAssocID="{6288D4A1-FB30-4A43-8A4A-3F14042E7A55}" presName="chevronComposite1" presStyleCnt="0"/>
      <dgm:spPr/>
    </dgm:pt>
    <dgm:pt modelId="{9A4BAEB9-8068-44B7-9EC0-4165C6F1EABD}" type="pres">
      <dgm:prSet presAssocID="{6288D4A1-FB30-4A43-8A4A-3F14042E7A55}" presName="chevron1" presStyleLbl="sibTrans2D1" presStyleIdx="1" presStyleCnt="2"/>
      <dgm:spPr/>
    </dgm:pt>
    <dgm:pt modelId="{68304E89-32E5-414A-8938-EA7773FAD52B}" type="pres">
      <dgm:prSet presAssocID="{6288D4A1-FB30-4A43-8A4A-3F14042E7A55}" presName="spChevron1" presStyleCnt="0"/>
      <dgm:spPr/>
    </dgm:pt>
    <dgm:pt modelId="{888CDDC5-985A-4375-A5C2-1E4B09C3A6D5}" type="pres">
      <dgm:prSet presAssocID="{257DED22-F3D1-4CBA-82AE-EDC27F7D1776}" presName="last" presStyleCnt="0"/>
      <dgm:spPr/>
    </dgm:pt>
    <dgm:pt modelId="{70762604-AAC2-4C10-8883-ECD8880BFA6C}" type="pres">
      <dgm:prSet presAssocID="{257DED22-F3D1-4CBA-82AE-EDC27F7D1776}" presName="circleTx" presStyleLbl="node1" presStyleIdx="18" presStyleCnt="19"/>
      <dgm:spPr/>
    </dgm:pt>
    <dgm:pt modelId="{1A6C61D7-138D-4EFB-A882-40616D2816DE}" type="pres">
      <dgm:prSet presAssocID="{257DED22-F3D1-4CBA-82AE-EDC27F7D1776}" presName="spN" presStyleCnt="0"/>
      <dgm:spPr/>
    </dgm:pt>
  </dgm:ptLst>
  <dgm:cxnLst>
    <dgm:cxn modelId="{17EB1909-A140-4FAD-B1F6-55AFFF161CC0}" type="presOf" srcId="{8C543783-EBEF-41B3-8A78-47F222D6D7D6}" destId="{DEA542E3-B06C-43CF-BA91-5FCA2DF9C958}" srcOrd="0" destOrd="0" presId="urn:microsoft.com/office/officeart/2009/3/layout/RandomtoResultProcess"/>
    <dgm:cxn modelId="{261C1F39-8484-4ACA-9D9E-D9CA23B075E3}" srcId="{9730094E-9EA6-47DF-8999-1355F35D1FB8}" destId="{37210BD1-0242-4B95-96F2-B27368D131BD}" srcOrd="0" destOrd="0" parTransId="{22C4B658-9914-43F2-BDD0-FAB3A63F99AF}" sibTransId="{C8CCC9BC-32EC-4A8C-AADC-ACC9D358C041}"/>
    <dgm:cxn modelId="{B0166B3E-8324-4392-8338-8173A629758D}" type="presOf" srcId="{9730094E-9EA6-47DF-8999-1355F35D1FB8}" destId="{AA5EA175-BAC0-4306-99EE-90B16AC779E6}" srcOrd="0" destOrd="0" presId="urn:microsoft.com/office/officeart/2009/3/layout/RandomtoResultProcess"/>
    <dgm:cxn modelId="{D294558A-511F-4E20-B941-B596EE6B88DC}" srcId="{9730094E-9EA6-47DF-8999-1355F35D1FB8}" destId="{257DED22-F3D1-4CBA-82AE-EDC27F7D1776}" srcOrd="2" destOrd="0" parTransId="{CFF6CA0C-73E4-414D-AE9E-6CF8A7123374}" sibTransId="{93845B8B-AA29-48D7-8F93-06A7563F929A}"/>
    <dgm:cxn modelId="{4359AE8B-EB0A-48D4-B6AF-AEB385C80AD4}" type="presOf" srcId="{37210BD1-0242-4B95-96F2-B27368D131BD}" destId="{A158A0A7-FB47-4FC1-90DB-0BBEEAB50826}" srcOrd="0" destOrd="0" presId="urn:microsoft.com/office/officeart/2009/3/layout/RandomtoResultProcess"/>
    <dgm:cxn modelId="{3B171EAA-2F9E-435C-BCA3-A9ED2354A416}" srcId="{9730094E-9EA6-47DF-8999-1355F35D1FB8}" destId="{8C543783-EBEF-41B3-8A78-47F222D6D7D6}" srcOrd="1" destOrd="0" parTransId="{97922267-8092-4E0F-B0D2-5474DE22F43F}" sibTransId="{6288D4A1-FB30-4A43-8A4A-3F14042E7A55}"/>
    <dgm:cxn modelId="{99F99AF9-9D0F-4621-940D-116BE6E834E6}" type="presOf" srcId="{257DED22-F3D1-4CBA-82AE-EDC27F7D1776}" destId="{70762604-AAC2-4C10-8883-ECD8880BFA6C}" srcOrd="0" destOrd="0" presId="urn:microsoft.com/office/officeart/2009/3/layout/RandomtoResultProcess"/>
    <dgm:cxn modelId="{B2EC4801-E171-4D73-9B93-49B76B82D86F}" type="presParOf" srcId="{AA5EA175-BAC0-4306-99EE-90B16AC779E6}" destId="{E3287D86-F393-46EC-BBF1-96B68A3C5016}" srcOrd="0" destOrd="0" presId="urn:microsoft.com/office/officeart/2009/3/layout/RandomtoResultProcess"/>
    <dgm:cxn modelId="{3C59D01B-7527-4F69-87FB-ABE52DF9D4DB}" type="presParOf" srcId="{E3287D86-F393-46EC-BBF1-96B68A3C5016}" destId="{A158A0A7-FB47-4FC1-90DB-0BBEEAB50826}" srcOrd="0" destOrd="0" presId="urn:microsoft.com/office/officeart/2009/3/layout/RandomtoResultProcess"/>
    <dgm:cxn modelId="{07271E86-29C4-4BD7-B3E7-33BAB7E328EA}" type="presParOf" srcId="{E3287D86-F393-46EC-BBF1-96B68A3C5016}" destId="{A0274BF2-1445-41D8-9722-2A484B3FAEA9}" srcOrd="1" destOrd="0" presId="urn:microsoft.com/office/officeart/2009/3/layout/RandomtoResultProcess"/>
    <dgm:cxn modelId="{FFC9218C-43DC-4B2C-8100-02A99BF37B64}" type="presParOf" srcId="{E3287D86-F393-46EC-BBF1-96B68A3C5016}" destId="{64B9A7E2-3BA9-472A-9539-5798A3EA5218}" srcOrd="2" destOrd="0" presId="urn:microsoft.com/office/officeart/2009/3/layout/RandomtoResultProcess"/>
    <dgm:cxn modelId="{0B840A04-08C6-4EA5-A788-2725988874EC}" type="presParOf" srcId="{E3287D86-F393-46EC-BBF1-96B68A3C5016}" destId="{FD27D593-EB20-4EFB-B2D9-EB4A68FCF993}" srcOrd="3" destOrd="0" presId="urn:microsoft.com/office/officeart/2009/3/layout/RandomtoResultProcess"/>
    <dgm:cxn modelId="{94552BEC-C2D7-4D6B-87C8-86A761B1E002}" type="presParOf" srcId="{E3287D86-F393-46EC-BBF1-96B68A3C5016}" destId="{DBB88FD2-34A1-413A-89B3-6CA4C0C28153}" srcOrd="4" destOrd="0" presId="urn:microsoft.com/office/officeart/2009/3/layout/RandomtoResultProcess"/>
    <dgm:cxn modelId="{266F47A4-84EF-492F-B810-1CE63F28BB5D}" type="presParOf" srcId="{E3287D86-F393-46EC-BBF1-96B68A3C5016}" destId="{3B31FAFF-78C7-49F9-90DA-A0448B9BEED7}" srcOrd="5" destOrd="0" presId="urn:microsoft.com/office/officeart/2009/3/layout/RandomtoResultProcess"/>
    <dgm:cxn modelId="{0F5B0EA2-16EF-4D31-87EB-FC3AAC05F8B6}" type="presParOf" srcId="{E3287D86-F393-46EC-BBF1-96B68A3C5016}" destId="{2F179674-C9D9-4DA5-A8F1-6715B0A3CB1F}" srcOrd="6" destOrd="0" presId="urn:microsoft.com/office/officeart/2009/3/layout/RandomtoResultProcess"/>
    <dgm:cxn modelId="{A4905DE0-E9E4-469C-BFF2-BCE2B9280588}" type="presParOf" srcId="{E3287D86-F393-46EC-BBF1-96B68A3C5016}" destId="{DDAC733C-7EC3-4B14-AE0B-3065BC194D74}" srcOrd="7" destOrd="0" presId="urn:microsoft.com/office/officeart/2009/3/layout/RandomtoResultProcess"/>
    <dgm:cxn modelId="{ECB2AFC1-3190-4B73-979F-5C6A21E5E294}" type="presParOf" srcId="{E3287D86-F393-46EC-BBF1-96B68A3C5016}" destId="{E0CDD718-8621-4E53-A045-9ECEEDF5978B}" srcOrd="8" destOrd="0" presId="urn:microsoft.com/office/officeart/2009/3/layout/RandomtoResultProcess"/>
    <dgm:cxn modelId="{1BB235E3-147D-4F82-906F-902EFA250B7D}" type="presParOf" srcId="{E3287D86-F393-46EC-BBF1-96B68A3C5016}" destId="{7DC5CE31-907D-4453-BDC9-F3F6E82C67F5}" srcOrd="9" destOrd="0" presId="urn:microsoft.com/office/officeart/2009/3/layout/RandomtoResultProcess"/>
    <dgm:cxn modelId="{FAFCDDC2-C83E-4979-BF21-6D9ACAE11A30}" type="presParOf" srcId="{E3287D86-F393-46EC-BBF1-96B68A3C5016}" destId="{2B5B46D0-708C-4648-AC29-59C1AFE873FC}" srcOrd="10" destOrd="0" presId="urn:microsoft.com/office/officeart/2009/3/layout/RandomtoResultProcess"/>
    <dgm:cxn modelId="{29BD1F6A-71CF-4121-874C-E63D6E9F5E1A}" type="presParOf" srcId="{E3287D86-F393-46EC-BBF1-96B68A3C5016}" destId="{B9112B9C-0DFB-4423-9437-069211E37052}" srcOrd="11" destOrd="0" presId="urn:microsoft.com/office/officeart/2009/3/layout/RandomtoResultProcess"/>
    <dgm:cxn modelId="{A8E141D4-EAE0-4D44-9865-64A4A963D918}" type="presParOf" srcId="{E3287D86-F393-46EC-BBF1-96B68A3C5016}" destId="{C1BDD01B-5329-4C31-B614-B8E768B15582}" srcOrd="12" destOrd="0" presId="urn:microsoft.com/office/officeart/2009/3/layout/RandomtoResultProcess"/>
    <dgm:cxn modelId="{43BECEF8-2B2E-4E86-9540-A3A9DDB7DF30}" type="presParOf" srcId="{E3287D86-F393-46EC-BBF1-96B68A3C5016}" destId="{20E51503-A756-4481-9780-8D49CE8274C1}" srcOrd="13" destOrd="0" presId="urn:microsoft.com/office/officeart/2009/3/layout/RandomtoResultProcess"/>
    <dgm:cxn modelId="{B65B7137-F29C-457A-8321-CB06A92CEB0F}" type="presParOf" srcId="{E3287D86-F393-46EC-BBF1-96B68A3C5016}" destId="{5B88518A-6841-44FF-B0DB-92704EDCA99F}" srcOrd="14" destOrd="0" presId="urn:microsoft.com/office/officeart/2009/3/layout/RandomtoResultProcess"/>
    <dgm:cxn modelId="{3DAD4B06-6843-43E7-AB83-39744F6F2562}" type="presParOf" srcId="{E3287D86-F393-46EC-BBF1-96B68A3C5016}" destId="{2FDEEDBB-06D8-4465-B3D8-43D50DF36B3E}" srcOrd="15" destOrd="0" presId="urn:microsoft.com/office/officeart/2009/3/layout/RandomtoResultProcess"/>
    <dgm:cxn modelId="{B33C33F3-E2DA-4DCC-A398-796AA3081892}" type="presParOf" srcId="{E3287D86-F393-46EC-BBF1-96B68A3C5016}" destId="{923472EF-9006-4A04-B717-F9099BCD4C74}" srcOrd="16" destOrd="0" presId="urn:microsoft.com/office/officeart/2009/3/layout/RandomtoResultProcess"/>
    <dgm:cxn modelId="{EF22E387-7A27-4065-AF82-C2BF78085E61}" type="presParOf" srcId="{E3287D86-F393-46EC-BBF1-96B68A3C5016}" destId="{5970DDE4-57A0-4606-A505-43B0B0F2BDDA}" srcOrd="17" destOrd="0" presId="urn:microsoft.com/office/officeart/2009/3/layout/RandomtoResultProcess"/>
    <dgm:cxn modelId="{7A446AC3-5AC3-4509-9A18-3845F0305EE2}" type="presParOf" srcId="{E3287D86-F393-46EC-BBF1-96B68A3C5016}" destId="{FC29B65C-2865-4ECA-800A-582F2B09197A}" srcOrd="18" destOrd="0" presId="urn:microsoft.com/office/officeart/2009/3/layout/RandomtoResultProcess"/>
    <dgm:cxn modelId="{80B147C6-58F3-4EB7-A748-4A22F01124EB}" type="presParOf" srcId="{AA5EA175-BAC0-4306-99EE-90B16AC779E6}" destId="{CEA34FAB-559D-43D3-9EEB-7CCE541875F6}" srcOrd="1" destOrd="0" presId="urn:microsoft.com/office/officeart/2009/3/layout/RandomtoResultProcess"/>
    <dgm:cxn modelId="{2850A905-C161-4B47-BA64-F300909C8A47}" type="presParOf" srcId="{CEA34FAB-559D-43D3-9EEB-7CCE541875F6}" destId="{DF6C4CD1-5A5B-4929-9286-7171F6DB2E4D}" srcOrd="0" destOrd="0" presId="urn:microsoft.com/office/officeart/2009/3/layout/RandomtoResultProcess"/>
    <dgm:cxn modelId="{EC3CA2B0-687B-4A5E-AFF8-E77040BB72AF}" type="presParOf" srcId="{CEA34FAB-559D-43D3-9EEB-7CCE541875F6}" destId="{3C1138F7-334A-4110-99B1-4659F2400294}" srcOrd="1" destOrd="0" presId="urn:microsoft.com/office/officeart/2009/3/layout/RandomtoResultProcess"/>
    <dgm:cxn modelId="{329EDF20-1FE3-49ED-A0F6-7982A3512330}" type="presParOf" srcId="{AA5EA175-BAC0-4306-99EE-90B16AC779E6}" destId="{57DE81A1-E673-4FE2-A97D-6695F3E43ED1}" srcOrd="2" destOrd="0" presId="urn:microsoft.com/office/officeart/2009/3/layout/RandomtoResultProcess"/>
    <dgm:cxn modelId="{E7185A77-12FF-4D76-9F05-A63395613CB7}" type="presParOf" srcId="{57DE81A1-E673-4FE2-A97D-6695F3E43ED1}" destId="{DEA542E3-B06C-43CF-BA91-5FCA2DF9C958}" srcOrd="0" destOrd="0" presId="urn:microsoft.com/office/officeart/2009/3/layout/RandomtoResultProcess"/>
    <dgm:cxn modelId="{16CC6FA0-8C68-4A48-86D0-3773892EA94C}" type="presParOf" srcId="{57DE81A1-E673-4FE2-A97D-6695F3E43ED1}" destId="{01F54CA5-9854-4065-A8F6-6741E3831593}" srcOrd="1" destOrd="0" presId="urn:microsoft.com/office/officeart/2009/3/layout/RandomtoResultProcess"/>
    <dgm:cxn modelId="{F4EEA3F4-94A7-4801-92BD-F5003E5EFB84}" type="presParOf" srcId="{AA5EA175-BAC0-4306-99EE-90B16AC779E6}" destId="{32750D77-59F8-4A6F-A0AC-2E4E3E1D205B}" srcOrd="3" destOrd="0" presId="urn:microsoft.com/office/officeart/2009/3/layout/RandomtoResultProcess"/>
    <dgm:cxn modelId="{9200B5A7-256B-42D2-91C6-49D30F7F693D}" type="presParOf" srcId="{32750D77-59F8-4A6F-A0AC-2E4E3E1D205B}" destId="{9A4BAEB9-8068-44B7-9EC0-4165C6F1EABD}" srcOrd="0" destOrd="0" presId="urn:microsoft.com/office/officeart/2009/3/layout/RandomtoResultProcess"/>
    <dgm:cxn modelId="{EF9027C0-94EB-4065-B89F-6AD125CC4E61}" type="presParOf" srcId="{32750D77-59F8-4A6F-A0AC-2E4E3E1D205B}" destId="{68304E89-32E5-414A-8938-EA7773FAD52B}" srcOrd="1" destOrd="0" presId="urn:microsoft.com/office/officeart/2009/3/layout/RandomtoResultProcess"/>
    <dgm:cxn modelId="{EACCC342-F3EF-4B37-95A0-5E1C702CC610}" type="presParOf" srcId="{AA5EA175-BAC0-4306-99EE-90B16AC779E6}" destId="{888CDDC5-985A-4375-A5C2-1E4B09C3A6D5}" srcOrd="4" destOrd="0" presId="urn:microsoft.com/office/officeart/2009/3/layout/RandomtoResultProcess"/>
    <dgm:cxn modelId="{C9AD0CCF-416D-4F75-A814-224770F10BFC}" type="presParOf" srcId="{888CDDC5-985A-4375-A5C2-1E4B09C3A6D5}" destId="{70762604-AAC2-4C10-8883-ECD8880BFA6C}" srcOrd="0" destOrd="0" presId="urn:microsoft.com/office/officeart/2009/3/layout/RandomtoResultProcess"/>
    <dgm:cxn modelId="{4B10A90F-D771-49FB-9FD1-0BAD2911B262}" type="presParOf" srcId="{888CDDC5-985A-4375-A5C2-1E4B09C3A6D5}" destId="{1A6C61D7-138D-4EFB-A882-40616D2816DE}"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097E42C-9727-40C6-81BA-951F1509049F}"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6749198-B2DE-4F00-AADB-EC013D24710F}">
      <dgm:prSet phldrT="[Text]"/>
      <dgm:spPr/>
      <dgm:t>
        <a:bodyPr/>
        <a:lstStyle/>
        <a:p>
          <a:r>
            <a:rPr lang="fr-FR">
              <a:latin typeface="Times New Roman" panose="02020603050405020304" pitchFamily="18" charset="0"/>
              <a:cs typeface="Times New Roman" panose="02020603050405020304" pitchFamily="18" charset="0"/>
            </a:rPr>
            <a:t>Phải có tên chính xác là "constructor".</a:t>
          </a:r>
          <a:endParaRPr lang="en-US">
            <a:latin typeface="Times New Roman" panose="02020603050405020304" pitchFamily="18" charset="0"/>
            <a:cs typeface="Times New Roman" panose="02020603050405020304" pitchFamily="18" charset="0"/>
          </a:endParaRPr>
        </a:p>
      </dgm:t>
    </dgm:pt>
    <dgm:pt modelId="{01551EBE-822A-4DF1-8536-6A8AA38FC16C}" type="parTrans" cxnId="{80900188-D030-499E-9291-EA28CABCE3E6}">
      <dgm:prSet/>
      <dgm:spPr/>
      <dgm:t>
        <a:bodyPr/>
        <a:lstStyle/>
        <a:p>
          <a:endParaRPr lang="en-US">
            <a:latin typeface="Times New Roman" panose="02020603050405020304" pitchFamily="18" charset="0"/>
            <a:cs typeface="Times New Roman" panose="02020603050405020304" pitchFamily="18" charset="0"/>
          </a:endParaRPr>
        </a:p>
      </dgm:t>
    </dgm:pt>
    <dgm:pt modelId="{147BBE8C-398D-407C-8349-491585CD723F}" type="sibTrans" cxnId="{80900188-D030-499E-9291-EA28CABCE3E6}">
      <dgm:prSet/>
      <dgm:spPr/>
      <dgm:t>
        <a:bodyPr/>
        <a:lstStyle/>
        <a:p>
          <a:endParaRPr lang="en-US">
            <a:latin typeface="Times New Roman" panose="02020603050405020304" pitchFamily="18" charset="0"/>
            <a:cs typeface="Times New Roman" panose="02020603050405020304" pitchFamily="18" charset="0"/>
          </a:endParaRPr>
        </a:p>
      </dgm:t>
    </dgm:pt>
    <dgm:pt modelId="{97E30DF3-C730-4E38-936D-D7351406B72F}">
      <dgm:prSet/>
      <dgm:spPr/>
      <dgm:t>
        <a:bodyPr/>
        <a:lstStyle/>
        <a:p>
          <a:r>
            <a:rPr lang="vi-VN">
              <a:latin typeface="Times New Roman" panose="02020603050405020304" pitchFamily="18" charset="0"/>
              <a:cs typeface="Times New Roman" panose="02020603050405020304" pitchFamily="18" charset="0"/>
            </a:rPr>
            <a:t>Được thực thi tự động khi một đối tượng mới được tạo.</a:t>
          </a:r>
          <a:endParaRPr lang="en-US">
            <a:latin typeface="Times New Roman" panose="02020603050405020304" pitchFamily="18" charset="0"/>
            <a:cs typeface="Times New Roman" panose="02020603050405020304" pitchFamily="18" charset="0"/>
          </a:endParaRPr>
        </a:p>
      </dgm:t>
    </dgm:pt>
    <dgm:pt modelId="{0C6B9A1B-2939-4710-9AA2-6DF812CFB48D}" type="parTrans" cxnId="{EA61E25B-27FE-4C5E-AC94-2B01C350C0B3}">
      <dgm:prSet/>
      <dgm:spPr/>
      <dgm:t>
        <a:bodyPr/>
        <a:lstStyle/>
        <a:p>
          <a:endParaRPr lang="en-US">
            <a:latin typeface="Times New Roman" panose="02020603050405020304" pitchFamily="18" charset="0"/>
            <a:cs typeface="Times New Roman" panose="02020603050405020304" pitchFamily="18" charset="0"/>
          </a:endParaRPr>
        </a:p>
      </dgm:t>
    </dgm:pt>
    <dgm:pt modelId="{32DD2B31-E028-419C-814C-A48DFC2B67E6}" type="sibTrans" cxnId="{EA61E25B-27FE-4C5E-AC94-2B01C350C0B3}">
      <dgm:prSet/>
      <dgm:spPr/>
      <dgm:t>
        <a:bodyPr/>
        <a:lstStyle/>
        <a:p>
          <a:endParaRPr lang="en-US">
            <a:latin typeface="Times New Roman" panose="02020603050405020304" pitchFamily="18" charset="0"/>
            <a:cs typeface="Times New Roman" panose="02020603050405020304" pitchFamily="18" charset="0"/>
          </a:endParaRPr>
        </a:p>
      </dgm:t>
    </dgm:pt>
    <dgm:pt modelId="{FF7B8E77-7E50-4DA5-8493-8181B1DC4FFD}">
      <dgm:prSet/>
      <dgm:spPr/>
      <dgm:t>
        <a:bodyPr/>
        <a:lstStyle/>
        <a:p>
          <a:r>
            <a:rPr lang="vi-VN">
              <a:latin typeface="Times New Roman" panose="02020603050405020304" pitchFamily="18" charset="0"/>
              <a:cs typeface="Times New Roman" panose="02020603050405020304" pitchFamily="18" charset="0"/>
            </a:rPr>
            <a:t>Được sử dụng để khởi tạo các thuộc tính của đối tượng.</a:t>
          </a:r>
          <a:endParaRPr lang="en-US">
            <a:latin typeface="Times New Roman" panose="02020603050405020304" pitchFamily="18" charset="0"/>
            <a:cs typeface="Times New Roman" panose="02020603050405020304" pitchFamily="18" charset="0"/>
          </a:endParaRPr>
        </a:p>
      </dgm:t>
    </dgm:pt>
    <dgm:pt modelId="{78443F77-DC15-49D1-B94D-B0B8832CEAF3}" type="parTrans" cxnId="{C05C80BD-FAB8-4C56-9296-5A0694C2E922}">
      <dgm:prSet/>
      <dgm:spPr/>
      <dgm:t>
        <a:bodyPr/>
        <a:lstStyle/>
        <a:p>
          <a:endParaRPr lang="en-US">
            <a:latin typeface="Times New Roman" panose="02020603050405020304" pitchFamily="18" charset="0"/>
            <a:cs typeface="Times New Roman" panose="02020603050405020304" pitchFamily="18" charset="0"/>
          </a:endParaRPr>
        </a:p>
      </dgm:t>
    </dgm:pt>
    <dgm:pt modelId="{236D78C1-89E7-4440-A97A-0D7A1425B14B}" type="sibTrans" cxnId="{C05C80BD-FAB8-4C56-9296-5A0694C2E922}">
      <dgm:prSet/>
      <dgm:spPr/>
      <dgm:t>
        <a:bodyPr/>
        <a:lstStyle/>
        <a:p>
          <a:endParaRPr lang="en-US">
            <a:latin typeface="Times New Roman" panose="02020603050405020304" pitchFamily="18" charset="0"/>
            <a:cs typeface="Times New Roman" panose="02020603050405020304" pitchFamily="18" charset="0"/>
          </a:endParaRPr>
        </a:p>
      </dgm:t>
    </dgm:pt>
    <dgm:pt modelId="{DAAD7584-2F0B-44F4-99E6-D8189AB4D374}" type="pres">
      <dgm:prSet presAssocID="{0097E42C-9727-40C6-81BA-951F1509049F}" presName="Name0" presStyleCnt="0">
        <dgm:presLayoutVars>
          <dgm:chMax val="11"/>
          <dgm:chPref val="11"/>
          <dgm:dir/>
          <dgm:resizeHandles/>
        </dgm:presLayoutVars>
      </dgm:prSet>
      <dgm:spPr/>
    </dgm:pt>
    <dgm:pt modelId="{8FC86240-D69C-4385-A8A0-FD328B993D03}" type="pres">
      <dgm:prSet presAssocID="{FF7B8E77-7E50-4DA5-8493-8181B1DC4FFD}" presName="Accent3" presStyleCnt="0"/>
      <dgm:spPr/>
    </dgm:pt>
    <dgm:pt modelId="{F4A262E6-3BC2-4388-8482-377784A2BCC0}" type="pres">
      <dgm:prSet presAssocID="{FF7B8E77-7E50-4DA5-8493-8181B1DC4FFD}" presName="Accent" presStyleLbl="node1" presStyleIdx="0" presStyleCnt="3"/>
      <dgm:spPr/>
    </dgm:pt>
    <dgm:pt modelId="{51816F0B-82ED-4EDE-AF09-F91B696955A7}" type="pres">
      <dgm:prSet presAssocID="{FF7B8E77-7E50-4DA5-8493-8181B1DC4FFD}" presName="ParentBackground3" presStyleCnt="0"/>
      <dgm:spPr/>
    </dgm:pt>
    <dgm:pt modelId="{15F9F980-B4BC-4D04-A9AD-234D06D280D0}" type="pres">
      <dgm:prSet presAssocID="{FF7B8E77-7E50-4DA5-8493-8181B1DC4FFD}" presName="ParentBackground" presStyleLbl="fgAcc1" presStyleIdx="0" presStyleCnt="3"/>
      <dgm:spPr/>
    </dgm:pt>
    <dgm:pt modelId="{6254D215-2F85-45A1-B40B-3D2B945BB15A}" type="pres">
      <dgm:prSet presAssocID="{FF7B8E77-7E50-4DA5-8493-8181B1DC4FFD}" presName="Parent3" presStyleLbl="revTx" presStyleIdx="0" presStyleCnt="0">
        <dgm:presLayoutVars>
          <dgm:chMax val="1"/>
          <dgm:chPref val="1"/>
          <dgm:bulletEnabled val="1"/>
        </dgm:presLayoutVars>
      </dgm:prSet>
      <dgm:spPr/>
    </dgm:pt>
    <dgm:pt modelId="{92053D62-0E4E-49BC-9180-ABB19B117E56}" type="pres">
      <dgm:prSet presAssocID="{97E30DF3-C730-4E38-936D-D7351406B72F}" presName="Accent2" presStyleCnt="0"/>
      <dgm:spPr/>
    </dgm:pt>
    <dgm:pt modelId="{9AE2ADFC-ADAD-4E50-A50A-2E191FC1FCD1}" type="pres">
      <dgm:prSet presAssocID="{97E30DF3-C730-4E38-936D-D7351406B72F}" presName="Accent" presStyleLbl="node1" presStyleIdx="1" presStyleCnt="3"/>
      <dgm:spPr/>
    </dgm:pt>
    <dgm:pt modelId="{4BB89E60-BAC1-4F8F-9315-105E55CB6821}" type="pres">
      <dgm:prSet presAssocID="{97E30DF3-C730-4E38-936D-D7351406B72F}" presName="ParentBackground2" presStyleCnt="0"/>
      <dgm:spPr/>
    </dgm:pt>
    <dgm:pt modelId="{92C326EC-4456-4D16-82A6-1E42AB72DA6F}" type="pres">
      <dgm:prSet presAssocID="{97E30DF3-C730-4E38-936D-D7351406B72F}" presName="ParentBackground" presStyleLbl="fgAcc1" presStyleIdx="1" presStyleCnt="3"/>
      <dgm:spPr/>
    </dgm:pt>
    <dgm:pt modelId="{463781A7-335F-48FD-9809-5AD5334AE299}" type="pres">
      <dgm:prSet presAssocID="{97E30DF3-C730-4E38-936D-D7351406B72F}" presName="Parent2" presStyleLbl="revTx" presStyleIdx="0" presStyleCnt="0">
        <dgm:presLayoutVars>
          <dgm:chMax val="1"/>
          <dgm:chPref val="1"/>
          <dgm:bulletEnabled val="1"/>
        </dgm:presLayoutVars>
      </dgm:prSet>
      <dgm:spPr/>
    </dgm:pt>
    <dgm:pt modelId="{485A4F2B-19E4-45D4-8C48-F014930A3DD0}" type="pres">
      <dgm:prSet presAssocID="{96749198-B2DE-4F00-AADB-EC013D24710F}" presName="Accent1" presStyleCnt="0"/>
      <dgm:spPr/>
    </dgm:pt>
    <dgm:pt modelId="{1C980948-5BA9-47AE-89EC-94B5068BC9A9}" type="pres">
      <dgm:prSet presAssocID="{96749198-B2DE-4F00-AADB-EC013D24710F}" presName="Accent" presStyleLbl="node1" presStyleIdx="2" presStyleCnt="3"/>
      <dgm:spPr/>
    </dgm:pt>
    <dgm:pt modelId="{E714A57F-4E69-499A-9B42-C2FCA2049BC1}" type="pres">
      <dgm:prSet presAssocID="{96749198-B2DE-4F00-AADB-EC013D24710F}" presName="ParentBackground1" presStyleCnt="0"/>
      <dgm:spPr/>
    </dgm:pt>
    <dgm:pt modelId="{B39FE33C-878F-4F0B-BC95-925E36F099D3}" type="pres">
      <dgm:prSet presAssocID="{96749198-B2DE-4F00-AADB-EC013D24710F}" presName="ParentBackground" presStyleLbl="fgAcc1" presStyleIdx="2" presStyleCnt="3"/>
      <dgm:spPr/>
    </dgm:pt>
    <dgm:pt modelId="{D37E3DCF-F4B6-4D74-B9BE-2DFBDDA393AF}" type="pres">
      <dgm:prSet presAssocID="{96749198-B2DE-4F00-AADB-EC013D24710F}" presName="Parent1" presStyleLbl="revTx" presStyleIdx="0" presStyleCnt="0">
        <dgm:presLayoutVars>
          <dgm:chMax val="1"/>
          <dgm:chPref val="1"/>
          <dgm:bulletEnabled val="1"/>
        </dgm:presLayoutVars>
      </dgm:prSet>
      <dgm:spPr/>
    </dgm:pt>
  </dgm:ptLst>
  <dgm:cxnLst>
    <dgm:cxn modelId="{EA61E25B-27FE-4C5E-AC94-2B01C350C0B3}" srcId="{0097E42C-9727-40C6-81BA-951F1509049F}" destId="{97E30DF3-C730-4E38-936D-D7351406B72F}" srcOrd="1" destOrd="0" parTransId="{0C6B9A1B-2939-4710-9AA2-6DF812CFB48D}" sibTransId="{32DD2B31-E028-419C-814C-A48DFC2B67E6}"/>
    <dgm:cxn modelId="{EF887A61-14CD-48B7-8C0E-B869C9C8B8C4}" type="presOf" srcId="{96749198-B2DE-4F00-AADB-EC013D24710F}" destId="{D37E3DCF-F4B6-4D74-B9BE-2DFBDDA393AF}" srcOrd="1" destOrd="0" presId="urn:microsoft.com/office/officeart/2011/layout/CircleProcess"/>
    <dgm:cxn modelId="{80900188-D030-499E-9291-EA28CABCE3E6}" srcId="{0097E42C-9727-40C6-81BA-951F1509049F}" destId="{96749198-B2DE-4F00-AADB-EC013D24710F}" srcOrd="0" destOrd="0" parTransId="{01551EBE-822A-4DF1-8536-6A8AA38FC16C}" sibTransId="{147BBE8C-398D-407C-8349-491585CD723F}"/>
    <dgm:cxn modelId="{666DCDAF-173B-4FBA-B1F8-08062A4F1809}" type="presOf" srcId="{FF7B8E77-7E50-4DA5-8493-8181B1DC4FFD}" destId="{15F9F980-B4BC-4D04-A9AD-234D06D280D0}" srcOrd="0" destOrd="0" presId="urn:microsoft.com/office/officeart/2011/layout/CircleProcess"/>
    <dgm:cxn modelId="{70CFFBAF-89C2-4776-A713-85BA7160CAAE}" type="presOf" srcId="{0097E42C-9727-40C6-81BA-951F1509049F}" destId="{DAAD7584-2F0B-44F4-99E6-D8189AB4D374}" srcOrd="0" destOrd="0" presId="urn:microsoft.com/office/officeart/2011/layout/CircleProcess"/>
    <dgm:cxn modelId="{C05C80BD-FAB8-4C56-9296-5A0694C2E922}" srcId="{0097E42C-9727-40C6-81BA-951F1509049F}" destId="{FF7B8E77-7E50-4DA5-8493-8181B1DC4FFD}" srcOrd="2" destOrd="0" parTransId="{78443F77-DC15-49D1-B94D-B0B8832CEAF3}" sibTransId="{236D78C1-89E7-4440-A97A-0D7A1425B14B}"/>
    <dgm:cxn modelId="{5746CEC3-57E4-4891-9C72-C31335CE28D9}" type="presOf" srcId="{97E30DF3-C730-4E38-936D-D7351406B72F}" destId="{92C326EC-4456-4D16-82A6-1E42AB72DA6F}" srcOrd="0" destOrd="0" presId="urn:microsoft.com/office/officeart/2011/layout/CircleProcess"/>
    <dgm:cxn modelId="{D092EDCC-5BCA-4B62-BAF2-592644F23AA5}" type="presOf" srcId="{96749198-B2DE-4F00-AADB-EC013D24710F}" destId="{B39FE33C-878F-4F0B-BC95-925E36F099D3}" srcOrd="0" destOrd="0" presId="urn:microsoft.com/office/officeart/2011/layout/CircleProcess"/>
    <dgm:cxn modelId="{19B4BED3-D5F2-4C2C-8440-7A233CD0592A}" type="presOf" srcId="{FF7B8E77-7E50-4DA5-8493-8181B1DC4FFD}" destId="{6254D215-2F85-45A1-B40B-3D2B945BB15A}" srcOrd="1" destOrd="0" presId="urn:microsoft.com/office/officeart/2011/layout/CircleProcess"/>
    <dgm:cxn modelId="{C11DE2F4-145C-49D0-97B2-68D80E15FBD2}" type="presOf" srcId="{97E30DF3-C730-4E38-936D-D7351406B72F}" destId="{463781A7-335F-48FD-9809-5AD5334AE299}" srcOrd="1" destOrd="0" presId="urn:microsoft.com/office/officeart/2011/layout/CircleProcess"/>
    <dgm:cxn modelId="{385EF76A-0F44-47E5-86DF-E75166A232C6}" type="presParOf" srcId="{DAAD7584-2F0B-44F4-99E6-D8189AB4D374}" destId="{8FC86240-D69C-4385-A8A0-FD328B993D03}" srcOrd="0" destOrd="0" presId="urn:microsoft.com/office/officeart/2011/layout/CircleProcess"/>
    <dgm:cxn modelId="{4BF2F9FD-7509-4773-9A12-D831C5AEA949}" type="presParOf" srcId="{8FC86240-D69C-4385-A8A0-FD328B993D03}" destId="{F4A262E6-3BC2-4388-8482-377784A2BCC0}" srcOrd="0" destOrd="0" presId="urn:microsoft.com/office/officeart/2011/layout/CircleProcess"/>
    <dgm:cxn modelId="{619331C5-03BC-48C9-A1D9-EEA0836AC0D3}" type="presParOf" srcId="{DAAD7584-2F0B-44F4-99E6-D8189AB4D374}" destId="{51816F0B-82ED-4EDE-AF09-F91B696955A7}" srcOrd="1" destOrd="0" presId="urn:microsoft.com/office/officeart/2011/layout/CircleProcess"/>
    <dgm:cxn modelId="{A0110020-F659-4C0B-B32C-893DE653421D}" type="presParOf" srcId="{51816F0B-82ED-4EDE-AF09-F91B696955A7}" destId="{15F9F980-B4BC-4D04-A9AD-234D06D280D0}" srcOrd="0" destOrd="0" presId="urn:microsoft.com/office/officeart/2011/layout/CircleProcess"/>
    <dgm:cxn modelId="{EB365B3F-BC44-4262-A31C-C9ABD3C6C64A}" type="presParOf" srcId="{DAAD7584-2F0B-44F4-99E6-D8189AB4D374}" destId="{6254D215-2F85-45A1-B40B-3D2B945BB15A}" srcOrd="2" destOrd="0" presId="urn:microsoft.com/office/officeart/2011/layout/CircleProcess"/>
    <dgm:cxn modelId="{CE2ABAFF-4705-41FE-A706-B553653F8B3B}" type="presParOf" srcId="{DAAD7584-2F0B-44F4-99E6-D8189AB4D374}" destId="{92053D62-0E4E-49BC-9180-ABB19B117E56}" srcOrd="3" destOrd="0" presId="urn:microsoft.com/office/officeart/2011/layout/CircleProcess"/>
    <dgm:cxn modelId="{9DCE2F68-4D61-4D0F-B50B-5A1AC87E63A6}" type="presParOf" srcId="{92053D62-0E4E-49BC-9180-ABB19B117E56}" destId="{9AE2ADFC-ADAD-4E50-A50A-2E191FC1FCD1}" srcOrd="0" destOrd="0" presId="urn:microsoft.com/office/officeart/2011/layout/CircleProcess"/>
    <dgm:cxn modelId="{CAE5B32A-E611-4274-9846-07057B29DA1F}" type="presParOf" srcId="{DAAD7584-2F0B-44F4-99E6-D8189AB4D374}" destId="{4BB89E60-BAC1-4F8F-9315-105E55CB6821}" srcOrd="4" destOrd="0" presId="urn:microsoft.com/office/officeart/2011/layout/CircleProcess"/>
    <dgm:cxn modelId="{E0064D5C-6A47-46DB-92ED-E08EDE0502B1}" type="presParOf" srcId="{4BB89E60-BAC1-4F8F-9315-105E55CB6821}" destId="{92C326EC-4456-4D16-82A6-1E42AB72DA6F}" srcOrd="0" destOrd="0" presId="urn:microsoft.com/office/officeart/2011/layout/CircleProcess"/>
    <dgm:cxn modelId="{C43607EA-E7FE-4905-BEFA-6DFBFE231611}" type="presParOf" srcId="{DAAD7584-2F0B-44F4-99E6-D8189AB4D374}" destId="{463781A7-335F-48FD-9809-5AD5334AE299}" srcOrd="5" destOrd="0" presId="urn:microsoft.com/office/officeart/2011/layout/CircleProcess"/>
    <dgm:cxn modelId="{8349A1B7-545E-4E20-B82D-5DF669A84BF6}" type="presParOf" srcId="{DAAD7584-2F0B-44F4-99E6-D8189AB4D374}" destId="{485A4F2B-19E4-45D4-8C48-F014930A3DD0}" srcOrd="6" destOrd="0" presId="urn:microsoft.com/office/officeart/2011/layout/CircleProcess"/>
    <dgm:cxn modelId="{A86572D2-74FA-4686-AE7B-ADBDFAEF88B3}" type="presParOf" srcId="{485A4F2B-19E4-45D4-8C48-F014930A3DD0}" destId="{1C980948-5BA9-47AE-89EC-94B5068BC9A9}" srcOrd="0" destOrd="0" presId="urn:microsoft.com/office/officeart/2011/layout/CircleProcess"/>
    <dgm:cxn modelId="{7EE17D6B-84FB-4BEC-96AB-C3409FB577A9}" type="presParOf" srcId="{DAAD7584-2F0B-44F4-99E6-D8189AB4D374}" destId="{E714A57F-4E69-499A-9B42-C2FCA2049BC1}" srcOrd="7" destOrd="0" presId="urn:microsoft.com/office/officeart/2011/layout/CircleProcess"/>
    <dgm:cxn modelId="{98F62AC9-B044-4350-A2FC-9F8033E26BBC}" type="presParOf" srcId="{E714A57F-4E69-499A-9B42-C2FCA2049BC1}" destId="{B39FE33C-878F-4F0B-BC95-925E36F099D3}" srcOrd="0" destOrd="0" presId="urn:microsoft.com/office/officeart/2011/layout/CircleProcess"/>
    <dgm:cxn modelId="{68B4B244-9361-4708-8C02-F39225D20623}" type="presParOf" srcId="{DAAD7584-2F0B-44F4-99E6-D8189AB4D374}" destId="{D37E3DCF-F4B6-4D74-B9BE-2DFBDDA393AF}"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6FAC66E-BA49-42C2-BF76-44EFB000D48C}" type="doc">
      <dgm:prSet loTypeId="urn:microsoft.com/office/officeart/2005/8/layout/hProcess11" loCatId="process" qsTypeId="urn:microsoft.com/office/officeart/2005/8/quickstyle/simple5" qsCatId="simple" csTypeId="urn:microsoft.com/office/officeart/2005/8/colors/accent1_2" csCatId="accent1" phldr="1"/>
      <dgm:spPr/>
    </dgm:pt>
    <dgm:pt modelId="{E651F2B8-1ACE-4B49-AB2E-4533785D389E}">
      <dgm:prSet phldrT="[Text]"/>
      <dgm:spPr/>
      <dgm:t>
        <a:bodyPr/>
        <a:lstStyle/>
        <a:p>
          <a:r>
            <a:rPr lang="vi-VN">
              <a:latin typeface="+mj-lt"/>
            </a:rPr>
            <a:t>Các phương thức của lớp tĩnh được định nghĩa trên chính lớp đó.</a:t>
          </a:r>
          <a:endParaRPr lang="en-US">
            <a:latin typeface="+mj-lt"/>
          </a:endParaRPr>
        </a:p>
      </dgm:t>
    </dgm:pt>
    <dgm:pt modelId="{EFF93802-04CF-4354-8DA9-4F0AC201F569}" type="parTrans" cxnId="{0202D81E-7614-4DE5-A275-8D105E039EFC}">
      <dgm:prSet/>
      <dgm:spPr/>
      <dgm:t>
        <a:bodyPr/>
        <a:lstStyle/>
        <a:p>
          <a:endParaRPr lang="en-US">
            <a:latin typeface="+mj-lt"/>
          </a:endParaRPr>
        </a:p>
      </dgm:t>
    </dgm:pt>
    <dgm:pt modelId="{7B597124-B399-4933-943E-581DEA8370A0}" type="sibTrans" cxnId="{0202D81E-7614-4DE5-A275-8D105E039EFC}">
      <dgm:prSet/>
      <dgm:spPr/>
      <dgm:t>
        <a:bodyPr/>
        <a:lstStyle/>
        <a:p>
          <a:endParaRPr lang="en-US">
            <a:latin typeface="+mj-lt"/>
          </a:endParaRPr>
        </a:p>
      </dgm:t>
    </dgm:pt>
    <dgm:pt modelId="{94259E56-ABF9-46EE-9FE2-51B84CE3843E}">
      <dgm:prSet/>
      <dgm:spPr/>
      <dgm:t>
        <a:bodyPr/>
        <a:lstStyle/>
        <a:p>
          <a:r>
            <a:rPr lang="vi-VN">
              <a:latin typeface="+mj-lt"/>
            </a:rPr>
            <a:t>Không thể gọi một phương thức tĩnh trên một đối tượng, </a:t>
          </a:r>
          <a:r>
            <a:rPr lang="vi-VN" b="1">
              <a:latin typeface="+mj-lt"/>
            </a:rPr>
            <a:t>chỉ có thể gọi trên một lớp đối tượng</a:t>
          </a:r>
          <a:r>
            <a:rPr lang="vi-VN">
              <a:latin typeface="+mj-lt"/>
            </a:rPr>
            <a:t>.</a:t>
          </a:r>
          <a:endParaRPr lang="en-US">
            <a:latin typeface="+mj-lt"/>
          </a:endParaRPr>
        </a:p>
      </dgm:t>
    </dgm:pt>
    <dgm:pt modelId="{B8A767E3-1F71-4AB0-88E2-ACB5DC47F8B5}" type="parTrans" cxnId="{4DB6F0C1-695B-454B-B135-A1686E453FF6}">
      <dgm:prSet/>
      <dgm:spPr/>
      <dgm:t>
        <a:bodyPr/>
        <a:lstStyle/>
        <a:p>
          <a:endParaRPr lang="en-US">
            <a:latin typeface="+mj-lt"/>
          </a:endParaRPr>
        </a:p>
      </dgm:t>
    </dgm:pt>
    <dgm:pt modelId="{6C671BCE-F506-4006-8C8A-F4A7D09670FA}" type="sibTrans" cxnId="{4DB6F0C1-695B-454B-B135-A1686E453FF6}">
      <dgm:prSet/>
      <dgm:spPr/>
      <dgm:t>
        <a:bodyPr/>
        <a:lstStyle/>
        <a:p>
          <a:endParaRPr lang="en-US">
            <a:latin typeface="+mj-lt"/>
          </a:endParaRPr>
        </a:p>
      </dgm:t>
    </dgm:pt>
    <dgm:pt modelId="{C1BABA67-4880-43ED-B4A3-6D43C638AA52}" type="pres">
      <dgm:prSet presAssocID="{16FAC66E-BA49-42C2-BF76-44EFB000D48C}" presName="Name0" presStyleCnt="0">
        <dgm:presLayoutVars>
          <dgm:dir/>
          <dgm:resizeHandles val="exact"/>
        </dgm:presLayoutVars>
      </dgm:prSet>
      <dgm:spPr/>
    </dgm:pt>
    <dgm:pt modelId="{0537EDFE-AF7E-41D9-A44F-4274F28CDC1F}" type="pres">
      <dgm:prSet presAssocID="{16FAC66E-BA49-42C2-BF76-44EFB000D48C}" presName="arrow" presStyleLbl="bgShp" presStyleIdx="0" presStyleCnt="1"/>
      <dgm:spPr/>
    </dgm:pt>
    <dgm:pt modelId="{52639502-5187-4F92-851B-94BDF9AA3282}" type="pres">
      <dgm:prSet presAssocID="{16FAC66E-BA49-42C2-BF76-44EFB000D48C}" presName="points" presStyleCnt="0"/>
      <dgm:spPr/>
    </dgm:pt>
    <dgm:pt modelId="{7CE7482D-BEFC-4ED0-8664-A0FA206E2B82}" type="pres">
      <dgm:prSet presAssocID="{E651F2B8-1ACE-4B49-AB2E-4533785D389E}" presName="compositeA" presStyleCnt="0"/>
      <dgm:spPr/>
    </dgm:pt>
    <dgm:pt modelId="{F11DAA5E-95C2-4B7E-8B90-0AE712A7662A}" type="pres">
      <dgm:prSet presAssocID="{E651F2B8-1ACE-4B49-AB2E-4533785D389E}" presName="textA" presStyleLbl="revTx" presStyleIdx="0" presStyleCnt="2">
        <dgm:presLayoutVars>
          <dgm:bulletEnabled val="1"/>
        </dgm:presLayoutVars>
      </dgm:prSet>
      <dgm:spPr/>
    </dgm:pt>
    <dgm:pt modelId="{D3CE62B0-6005-4657-AE01-A77A7349C41F}" type="pres">
      <dgm:prSet presAssocID="{E651F2B8-1ACE-4B49-AB2E-4533785D389E}" presName="circleA" presStyleLbl="node1" presStyleIdx="0" presStyleCnt="2"/>
      <dgm:spPr/>
    </dgm:pt>
    <dgm:pt modelId="{FA5DD754-C1FF-40FB-BF61-6B70E14FA805}" type="pres">
      <dgm:prSet presAssocID="{E651F2B8-1ACE-4B49-AB2E-4533785D389E}" presName="spaceA" presStyleCnt="0"/>
      <dgm:spPr/>
    </dgm:pt>
    <dgm:pt modelId="{3D3755C1-279B-4948-8162-17F129A055E3}" type="pres">
      <dgm:prSet presAssocID="{7B597124-B399-4933-943E-581DEA8370A0}" presName="space" presStyleCnt="0"/>
      <dgm:spPr/>
    </dgm:pt>
    <dgm:pt modelId="{8017CE63-009B-4966-92B9-F1DCD22944DC}" type="pres">
      <dgm:prSet presAssocID="{94259E56-ABF9-46EE-9FE2-51B84CE3843E}" presName="compositeB" presStyleCnt="0"/>
      <dgm:spPr/>
    </dgm:pt>
    <dgm:pt modelId="{97DAC8E1-914C-450F-B579-0CACD09254A5}" type="pres">
      <dgm:prSet presAssocID="{94259E56-ABF9-46EE-9FE2-51B84CE3843E}" presName="textB" presStyleLbl="revTx" presStyleIdx="1" presStyleCnt="2">
        <dgm:presLayoutVars>
          <dgm:bulletEnabled val="1"/>
        </dgm:presLayoutVars>
      </dgm:prSet>
      <dgm:spPr/>
    </dgm:pt>
    <dgm:pt modelId="{CB48DEE7-A216-4E99-B84C-4CCE76B932C1}" type="pres">
      <dgm:prSet presAssocID="{94259E56-ABF9-46EE-9FE2-51B84CE3843E}" presName="circleB" presStyleLbl="node1" presStyleIdx="1" presStyleCnt="2"/>
      <dgm:spPr/>
    </dgm:pt>
    <dgm:pt modelId="{675AD95D-79AF-44D8-9846-FEA9DEF7229C}" type="pres">
      <dgm:prSet presAssocID="{94259E56-ABF9-46EE-9FE2-51B84CE3843E}" presName="spaceB" presStyleCnt="0"/>
      <dgm:spPr/>
    </dgm:pt>
  </dgm:ptLst>
  <dgm:cxnLst>
    <dgm:cxn modelId="{0202D81E-7614-4DE5-A275-8D105E039EFC}" srcId="{16FAC66E-BA49-42C2-BF76-44EFB000D48C}" destId="{E651F2B8-1ACE-4B49-AB2E-4533785D389E}" srcOrd="0" destOrd="0" parTransId="{EFF93802-04CF-4354-8DA9-4F0AC201F569}" sibTransId="{7B597124-B399-4933-943E-581DEA8370A0}"/>
    <dgm:cxn modelId="{E039F242-9CAE-4D76-92F1-80B76338C938}" type="presOf" srcId="{94259E56-ABF9-46EE-9FE2-51B84CE3843E}" destId="{97DAC8E1-914C-450F-B579-0CACD09254A5}" srcOrd="0" destOrd="0" presId="urn:microsoft.com/office/officeart/2005/8/layout/hProcess11"/>
    <dgm:cxn modelId="{F921C690-8D85-4439-9FE8-EBC8353BDAF4}" type="presOf" srcId="{E651F2B8-1ACE-4B49-AB2E-4533785D389E}" destId="{F11DAA5E-95C2-4B7E-8B90-0AE712A7662A}" srcOrd="0" destOrd="0" presId="urn:microsoft.com/office/officeart/2005/8/layout/hProcess11"/>
    <dgm:cxn modelId="{298C81A7-2A2F-450D-B018-9039969E2E94}" type="presOf" srcId="{16FAC66E-BA49-42C2-BF76-44EFB000D48C}" destId="{C1BABA67-4880-43ED-B4A3-6D43C638AA52}" srcOrd="0" destOrd="0" presId="urn:microsoft.com/office/officeart/2005/8/layout/hProcess11"/>
    <dgm:cxn modelId="{4DB6F0C1-695B-454B-B135-A1686E453FF6}" srcId="{16FAC66E-BA49-42C2-BF76-44EFB000D48C}" destId="{94259E56-ABF9-46EE-9FE2-51B84CE3843E}" srcOrd="1" destOrd="0" parTransId="{B8A767E3-1F71-4AB0-88E2-ACB5DC47F8B5}" sibTransId="{6C671BCE-F506-4006-8C8A-F4A7D09670FA}"/>
    <dgm:cxn modelId="{E68201D9-12CB-46F4-AD46-0DD78981D2B6}" type="presParOf" srcId="{C1BABA67-4880-43ED-B4A3-6D43C638AA52}" destId="{0537EDFE-AF7E-41D9-A44F-4274F28CDC1F}" srcOrd="0" destOrd="0" presId="urn:microsoft.com/office/officeart/2005/8/layout/hProcess11"/>
    <dgm:cxn modelId="{A9806BFB-3082-4B99-8A26-3901538D9FE0}" type="presParOf" srcId="{C1BABA67-4880-43ED-B4A3-6D43C638AA52}" destId="{52639502-5187-4F92-851B-94BDF9AA3282}" srcOrd="1" destOrd="0" presId="urn:microsoft.com/office/officeart/2005/8/layout/hProcess11"/>
    <dgm:cxn modelId="{B4961141-5DE8-4441-BEAE-7E9273283834}" type="presParOf" srcId="{52639502-5187-4F92-851B-94BDF9AA3282}" destId="{7CE7482D-BEFC-4ED0-8664-A0FA206E2B82}" srcOrd="0" destOrd="0" presId="urn:microsoft.com/office/officeart/2005/8/layout/hProcess11"/>
    <dgm:cxn modelId="{00E4D0F7-2A47-46E8-933F-9E37C4C3949A}" type="presParOf" srcId="{7CE7482D-BEFC-4ED0-8664-A0FA206E2B82}" destId="{F11DAA5E-95C2-4B7E-8B90-0AE712A7662A}" srcOrd="0" destOrd="0" presId="urn:microsoft.com/office/officeart/2005/8/layout/hProcess11"/>
    <dgm:cxn modelId="{429B9A62-E5F1-495D-8001-C0906BEFC09D}" type="presParOf" srcId="{7CE7482D-BEFC-4ED0-8664-A0FA206E2B82}" destId="{D3CE62B0-6005-4657-AE01-A77A7349C41F}" srcOrd="1" destOrd="0" presId="urn:microsoft.com/office/officeart/2005/8/layout/hProcess11"/>
    <dgm:cxn modelId="{3CBD63BF-BC01-4406-A93C-8DCF56682A21}" type="presParOf" srcId="{7CE7482D-BEFC-4ED0-8664-A0FA206E2B82}" destId="{FA5DD754-C1FF-40FB-BF61-6B70E14FA805}" srcOrd="2" destOrd="0" presId="urn:microsoft.com/office/officeart/2005/8/layout/hProcess11"/>
    <dgm:cxn modelId="{123524F5-B995-4798-B163-2093443635FA}" type="presParOf" srcId="{52639502-5187-4F92-851B-94BDF9AA3282}" destId="{3D3755C1-279B-4948-8162-17F129A055E3}" srcOrd="1" destOrd="0" presId="urn:microsoft.com/office/officeart/2005/8/layout/hProcess11"/>
    <dgm:cxn modelId="{14F2808B-7DAF-4E06-9866-4C19335F73AE}" type="presParOf" srcId="{52639502-5187-4F92-851B-94BDF9AA3282}" destId="{8017CE63-009B-4966-92B9-F1DCD22944DC}" srcOrd="2" destOrd="0" presId="urn:microsoft.com/office/officeart/2005/8/layout/hProcess11"/>
    <dgm:cxn modelId="{B36441BD-41EF-47B2-9B43-0EB697C7F1CC}" type="presParOf" srcId="{8017CE63-009B-4966-92B9-F1DCD22944DC}" destId="{97DAC8E1-914C-450F-B579-0CACD09254A5}" srcOrd="0" destOrd="0" presId="urn:microsoft.com/office/officeart/2005/8/layout/hProcess11"/>
    <dgm:cxn modelId="{53CD4E95-1BDD-408A-9852-599C9D1F1FC7}" type="presParOf" srcId="{8017CE63-009B-4966-92B9-F1DCD22944DC}" destId="{CB48DEE7-A216-4E99-B84C-4CCE76B932C1}" srcOrd="1" destOrd="0" presId="urn:microsoft.com/office/officeart/2005/8/layout/hProcess11"/>
    <dgm:cxn modelId="{A886BC26-673A-419D-A406-3D0EBD06D25D}" type="presParOf" srcId="{8017CE63-009B-4966-92B9-F1DCD22944DC}" destId="{675AD95D-79AF-44D8-9846-FEA9DEF7229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25A160C-6D88-4974-AD6F-EAA95FC71F1B}" type="doc">
      <dgm:prSet loTypeId="urn:microsoft.com/office/officeart/2005/8/layout/hProcess11" loCatId="process" qsTypeId="urn:microsoft.com/office/officeart/2005/8/quickstyle/simple4" qsCatId="simple" csTypeId="urn:microsoft.com/office/officeart/2005/8/colors/accent1_2" csCatId="accent1" phldr="1"/>
      <dgm:spPr/>
    </dgm:pt>
    <dgm:pt modelId="{9481FF3B-FC2C-41BA-83B4-5AC1C2149E98}">
      <dgm:prSet phldrT="[Text]"/>
      <dgm:spPr/>
      <dgm:t>
        <a:bodyPr/>
        <a:lstStyle/>
        <a:p>
          <a:r>
            <a:rPr lang="vi-VN" b="1">
              <a:latin typeface="+mj-lt"/>
            </a:rPr>
            <a:t>Prototype là khái niệm cốt lõi cơ bản trong JavaScript</a:t>
          </a:r>
          <a:r>
            <a:rPr lang="en-US" b="1">
              <a:latin typeface="Times New Roman" panose="02020603050405020304" pitchFamily="18" charset="0"/>
              <a:cs typeface="Times New Roman" panose="02020603050405020304" pitchFamily="18" charset="0"/>
            </a:rPr>
            <a:t>,</a:t>
          </a:r>
          <a:r>
            <a:rPr lang="vi-VN" b="1">
              <a:latin typeface="+mj-lt"/>
            </a:rPr>
            <a:t> khá quan trọng để thực thi OOP trong JavaScript.</a:t>
          </a:r>
          <a:endParaRPr lang="en-US" b="1">
            <a:latin typeface="+mj-lt"/>
          </a:endParaRPr>
        </a:p>
      </dgm:t>
    </dgm:pt>
    <dgm:pt modelId="{8E86D680-9EF3-4F96-8515-E99BCC4E0970}" type="parTrans" cxnId="{03ED042C-E016-450F-A1FD-444162B19638}">
      <dgm:prSet/>
      <dgm:spPr/>
      <dgm:t>
        <a:bodyPr/>
        <a:lstStyle/>
        <a:p>
          <a:endParaRPr lang="en-US">
            <a:latin typeface="+mj-lt"/>
          </a:endParaRPr>
        </a:p>
      </dgm:t>
    </dgm:pt>
    <dgm:pt modelId="{E4196A18-42A2-4E61-8451-C990D658F331}" type="sibTrans" cxnId="{03ED042C-E016-450F-A1FD-444162B19638}">
      <dgm:prSet/>
      <dgm:spPr/>
      <dgm:t>
        <a:bodyPr/>
        <a:lstStyle/>
        <a:p>
          <a:endParaRPr lang="en-US">
            <a:latin typeface="+mj-lt"/>
          </a:endParaRPr>
        </a:p>
      </dgm:t>
    </dgm:pt>
    <dgm:pt modelId="{0CFAA7C6-C8D3-4755-9B31-D4ED366A2314}">
      <dgm:prSet phldrT="[Text]"/>
      <dgm:spPr/>
      <dgm:t>
        <a:bodyPr/>
        <a:lstStyle/>
        <a:p>
          <a:r>
            <a:rPr lang="vi-VN">
              <a:latin typeface="+mj-lt"/>
            </a:rPr>
            <a:t>Vì JavaScript là một </a:t>
          </a:r>
          <a:r>
            <a:rPr lang="vi-VN" b="1">
              <a:latin typeface="+mj-lt"/>
            </a:rPr>
            <a:t>prototype-based language</a:t>
          </a:r>
          <a:r>
            <a:rPr lang="vi-VN">
              <a:latin typeface="+mj-lt"/>
            </a:rPr>
            <a:t>, không có khái niệm class như các ngôn ngữ hướng đối tượng khác.</a:t>
          </a:r>
          <a:endParaRPr lang="en-US">
            <a:latin typeface="+mj-lt"/>
          </a:endParaRPr>
        </a:p>
      </dgm:t>
    </dgm:pt>
    <dgm:pt modelId="{6050AA64-9CB2-48E4-92DD-BA1913A9C9CB}" type="parTrans" cxnId="{3D92B20C-30CF-42BD-9947-B3FF4008E7E7}">
      <dgm:prSet/>
      <dgm:spPr/>
      <dgm:t>
        <a:bodyPr/>
        <a:lstStyle/>
        <a:p>
          <a:endParaRPr lang="en-US">
            <a:latin typeface="+mj-lt"/>
          </a:endParaRPr>
        </a:p>
      </dgm:t>
    </dgm:pt>
    <dgm:pt modelId="{205CD213-D77C-4931-9732-58972B621E4E}" type="sibTrans" cxnId="{3D92B20C-30CF-42BD-9947-B3FF4008E7E7}">
      <dgm:prSet/>
      <dgm:spPr/>
      <dgm:t>
        <a:bodyPr/>
        <a:lstStyle/>
        <a:p>
          <a:endParaRPr lang="en-US">
            <a:latin typeface="+mj-lt"/>
          </a:endParaRPr>
        </a:p>
      </dgm:t>
    </dgm:pt>
    <dgm:pt modelId="{A9724055-D44C-43AE-8827-748E5C115ACD}">
      <dgm:prSet phldrT="[Text]"/>
      <dgm:spPr/>
      <dgm:t>
        <a:bodyPr/>
        <a:lstStyle/>
        <a:p>
          <a:r>
            <a:rPr lang="vi-VN">
              <a:latin typeface="+mj-lt"/>
            </a:rPr>
            <a:t>Cách làm việc của prototype có thể hiểu đơn giản là </a:t>
          </a:r>
          <a:r>
            <a:rPr lang="vi-VN" b="1">
              <a:latin typeface="+mj-lt"/>
            </a:rPr>
            <a:t>kế thừa (inheritance) ở javascript</a:t>
          </a:r>
          <a:r>
            <a:rPr lang="vi-VN">
              <a:latin typeface="+mj-lt"/>
            </a:rPr>
            <a:t>.</a:t>
          </a:r>
          <a:endParaRPr lang="en-US">
            <a:latin typeface="+mj-lt"/>
          </a:endParaRPr>
        </a:p>
      </dgm:t>
    </dgm:pt>
    <dgm:pt modelId="{246BF16B-08AF-4AAD-BEA8-58E6904E36B3}" type="parTrans" cxnId="{AEF1525D-8A59-47C9-9131-CED7E4A63D07}">
      <dgm:prSet/>
      <dgm:spPr/>
      <dgm:t>
        <a:bodyPr/>
        <a:lstStyle/>
        <a:p>
          <a:endParaRPr lang="en-US">
            <a:latin typeface="+mj-lt"/>
          </a:endParaRPr>
        </a:p>
      </dgm:t>
    </dgm:pt>
    <dgm:pt modelId="{74B03AC5-CBE0-4655-9208-7E2E681D9F33}" type="sibTrans" cxnId="{AEF1525D-8A59-47C9-9131-CED7E4A63D07}">
      <dgm:prSet/>
      <dgm:spPr/>
      <dgm:t>
        <a:bodyPr/>
        <a:lstStyle/>
        <a:p>
          <a:endParaRPr lang="en-US">
            <a:latin typeface="+mj-lt"/>
          </a:endParaRPr>
        </a:p>
      </dgm:t>
    </dgm:pt>
    <dgm:pt modelId="{BBA3076F-0A68-48E8-941A-0691289506D0}" type="pres">
      <dgm:prSet presAssocID="{325A160C-6D88-4974-AD6F-EAA95FC71F1B}" presName="Name0" presStyleCnt="0">
        <dgm:presLayoutVars>
          <dgm:dir/>
          <dgm:resizeHandles val="exact"/>
        </dgm:presLayoutVars>
      </dgm:prSet>
      <dgm:spPr/>
    </dgm:pt>
    <dgm:pt modelId="{69DCB11C-9A96-41AD-BAA2-69CCD09DD9F4}" type="pres">
      <dgm:prSet presAssocID="{325A160C-6D88-4974-AD6F-EAA95FC71F1B}" presName="arrow" presStyleLbl="bgShp" presStyleIdx="0" presStyleCnt="1"/>
      <dgm:spPr/>
    </dgm:pt>
    <dgm:pt modelId="{FB0CDB72-EDDC-430B-8E4A-D2829C277701}" type="pres">
      <dgm:prSet presAssocID="{325A160C-6D88-4974-AD6F-EAA95FC71F1B}" presName="points" presStyleCnt="0"/>
      <dgm:spPr/>
    </dgm:pt>
    <dgm:pt modelId="{DD0B572E-D9CA-4DA2-A75E-CBF882CC5EAC}" type="pres">
      <dgm:prSet presAssocID="{9481FF3B-FC2C-41BA-83B4-5AC1C2149E98}" presName="compositeA" presStyleCnt="0"/>
      <dgm:spPr/>
    </dgm:pt>
    <dgm:pt modelId="{A0BCCF0F-7380-470F-9BA9-7BCA59893810}" type="pres">
      <dgm:prSet presAssocID="{9481FF3B-FC2C-41BA-83B4-5AC1C2149E98}" presName="textA" presStyleLbl="revTx" presStyleIdx="0" presStyleCnt="3">
        <dgm:presLayoutVars>
          <dgm:bulletEnabled val="1"/>
        </dgm:presLayoutVars>
      </dgm:prSet>
      <dgm:spPr/>
    </dgm:pt>
    <dgm:pt modelId="{D10D248C-02D8-4B93-97C0-65476B7A5230}" type="pres">
      <dgm:prSet presAssocID="{9481FF3B-FC2C-41BA-83B4-5AC1C2149E98}" presName="circleA" presStyleLbl="node1" presStyleIdx="0" presStyleCnt="3"/>
      <dgm:spPr/>
    </dgm:pt>
    <dgm:pt modelId="{C1451446-AFB4-4277-8C98-F49433C5BFBF}" type="pres">
      <dgm:prSet presAssocID="{9481FF3B-FC2C-41BA-83B4-5AC1C2149E98}" presName="spaceA" presStyleCnt="0"/>
      <dgm:spPr/>
    </dgm:pt>
    <dgm:pt modelId="{2D1005BA-6702-42A5-A0EA-8C6DEA03E342}" type="pres">
      <dgm:prSet presAssocID="{E4196A18-42A2-4E61-8451-C990D658F331}" presName="space" presStyleCnt="0"/>
      <dgm:spPr/>
    </dgm:pt>
    <dgm:pt modelId="{D06E50CA-8DA8-4CC1-856F-F91075A1434C}" type="pres">
      <dgm:prSet presAssocID="{0CFAA7C6-C8D3-4755-9B31-D4ED366A2314}" presName="compositeB" presStyleCnt="0"/>
      <dgm:spPr/>
    </dgm:pt>
    <dgm:pt modelId="{CE401004-C363-48F6-A446-F7EB06C0CA18}" type="pres">
      <dgm:prSet presAssocID="{0CFAA7C6-C8D3-4755-9B31-D4ED366A2314}" presName="textB" presStyleLbl="revTx" presStyleIdx="1" presStyleCnt="3">
        <dgm:presLayoutVars>
          <dgm:bulletEnabled val="1"/>
        </dgm:presLayoutVars>
      </dgm:prSet>
      <dgm:spPr/>
    </dgm:pt>
    <dgm:pt modelId="{71377107-40EB-4E3F-BC9B-0F83BA4E3B28}" type="pres">
      <dgm:prSet presAssocID="{0CFAA7C6-C8D3-4755-9B31-D4ED366A2314}" presName="circleB" presStyleLbl="node1" presStyleIdx="1" presStyleCnt="3"/>
      <dgm:spPr/>
    </dgm:pt>
    <dgm:pt modelId="{B3175FA5-E0D4-4900-B717-C6D2D6143220}" type="pres">
      <dgm:prSet presAssocID="{0CFAA7C6-C8D3-4755-9B31-D4ED366A2314}" presName="spaceB" presStyleCnt="0"/>
      <dgm:spPr/>
    </dgm:pt>
    <dgm:pt modelId="{B0118CEB-B6BD-4401-90D5-E328FF80966C}" type="pres">
      <dgm:prSet presAssocID="{205CD213-D77C-4931-9732-58972B621E4E}" presName="space" presStyleCnt="0"/>
      <dgm:spPr/>
    </dgm:pt>
    <dgm:pt modelId="{36EDFBBF-950E-4448-ABC2-FCF5E8C56E6A}" type="pres">
      <dgm:prSet presAssocID="{A9724055-D44C-43AE-8827-748E5C115ACD}" presName="compositeA" presStyleCnt="0"/>
      <dgm:spPr/>
    </dgm:pt>
    <dgm:pt modelId="{AABB9C1A-BA1A-4A18-9EF2-2711FC0C1A07}" type="pres">
      <dgm:prSet presAssocID="{A9724055-D44C-43AE-8827-748E5C115ACD}" presName="textA" presStyleLbl="revTx" presStyleIdx="2" presStyleCnt="3">
        <dgm:presLayoutVars>
          <dgm:bulletEnabled val="1"/>
        </dgm:presLayoutVars>
      </dgm:prSet>
      <dgm:spPr/>
    </dgm:pt>
    <dgm:pt modelId="{1D564B77-91FC-4683-A171-8481B20F42A1}" type="pres">
      <dgm:prSet presAssocID="{A9724055-D44C-43AE-8827-748E5C115ACD}" presName="circleA" presStyleLbl="node1" presStyleIdx="2" presStyleCnt="3"/>
      <dgm:spPr/>
    </dgm:pt>
    <dgm:pt modelId="{4D6319BA-7748-4D29-BFA9-6273809FB7F7}" type="pres">
      <dgm:prSet presAssocID="{A9724055-D44C-43AE-8827-748E5C115ACD}" presName="spaceA" presStyleCnt="0"/>
      <dgm:spPr/>
    </dgm:pt>
  </dgm:ptLst>
  <dgm:cxnLst>
    <dgm:cxn modelId="{3D92B20C-30CF-42BD-9947-B3FF4008E7E7}" srcId="{325A160C-6D88-4974-AD6F-EAA95FC71F1B}" destId="{0CFAA7C6-C8D3-4755-9B31-D4ED366A2314}" srcOrd="1" destOrd="0" parTransId="{6050AA64-9CB2-48E4-92DD-BA1913A9C9CB}" sibTransId="{205CD213-D77C-4931-9732-58972B621E4E}"/>
    <dgm:cxn modelId="{03ED042C-E016-450F-A1FD-444162B19638}" srcId="{325A160C-6D88-4974-AD6F-EAA95FC71F1B}" destId="{9481FF3B-FC2C-41BA-83B4-5AC1C2149E98}" srcOrd="0" destOrd="0" parTransId="{8E86D680-9EF3-4F96-8515-E99BCC4E0970}" sibTransId="{E4196A18-42A2-4E61-8451-C990D658F331}"/>
    <dgm:cxn modelId="{AEF1525D-8A59-47C9-9131-CED7E4A63D07}" srcId="{325A160C-6D88-4974-AD6F-EAA95FC71F1B}" destId="{A9724055-D44C-43AE-8827-748E5C115ACD}" srcOrd="2" destOrd="0" parTransId="{246BF16B-08AF-4AAD-BEA8-58E6904E36B3}" sibTransId="{74B03AC5-CBE0-4655-9208-7E2E681D9F33}"/>
    <dgm:cxn modelId="{20C5E9DA-A4CE-47A7-9974-8EB908F6B299}" type="presOf" srcId="{9481FF3B-FC2C-41BA-83B4-5AC1C2149E98}" destId="{A0BCCF0F-7380-470F-9BA9-7BCA59893810}" srcOrd="0" destOrd="0" presId="urn:microsoft.com/office/officeart/2005/8/layout/hProcess11"/>
    <dgm:cxn modelId="{B56D31E9-C54F-4D4E-85FD-1375222C3910}" type="presOf" srcId="{A9724055-D44C-43AE-8827-748E5C115ACD}" destId="{AABB9C1A-BA1A-4A18-9EF2-2711FC0C1A07}" srcOrd="0" destOrd="0" presId="urn:microsoft.com/office/officeart/2005/8/layout/hProcess11"/>
    <dgm:cxn modelId="{82BB4BEA-18C1-418B-B825-84F113082D62}" type="presOf" srcId="{325A160C-6D88-4974-AD6F-EAA95FC71F1B}" destId="{BBA3076F-0A68-48E8-941A-0691289506D0}" srcOrd="0" destOrd="0" presId="urn:microsoft.com/office/officeart/2005/8/layout/hProcess11"/>
    <dgm:cxn modelId="{246F6DF7-80E6-45F1-BEE6-9F1AF0B6CDCA}" type="presOf" srcId="{0CFAA7C6-C8D3-4755-9B31-D4ED366A2314}" destId="{CE401004-C363-48F6-A446-F7EB06C0CA18}" srcOrd="0" destOrd="0" presId="urn:microsoft.com/office/officeart/2005/8/layout/hProcess11"/>
    <dgm:cxn modelId="{C33D6D5A-9D53-44FA-811E-FBEF834921FD}" type="presParOf" srcId="{BBA3076F-0A68-48E8-941A-0691289506D0}" destId="{69DCB11C-9A96-41AD-BAA2-69CCD09DD9F4}" srcOrd="0" destOrd="0" presId="urn:microsoft.com/office/officeart/2005/8/layout/hProcess11"/>
    <dgm:cxn modelId="{DA78FDDF-9EF5-41F5-AA2C-A48EB688FFFB}" type="presParOf" srcId="{BBA3076F-0A68-48E8-941A-0691289506D0}" destId="{FB0CDB72-EDDC-430B-8E4A-D2829C277701}" srcOrd="1" destOrd="0" presId="urn:microsoft.com/office/officeart/2005/8/layout/hProcess11"/>
    <dgm:cxn modelId="{2EE7A6A3-95DE-48EA-A8CC-6F5CDFC9B0DF}" type="presParOf" srcId="{FB0CDB72-EDDC-430B-8E4A-D2829C277701}" destId="{DD0B572E-D9CA-4DA2-A75E-CBF882CC5EAC}" srcOrd="0" destOrd="0" presId="urn:microsoft.com/office/officeart/2005/8/layout/hProcess11"/>
    <dgm:cxn modelId="{B0168946-9FB8-4E1B-A650-C45C64469D2E}" type="presParOf" srcId="{DD0B572E-D9CA-4DA2-A75E-CBF882CC5EAC}" destId="{A0BCCF0F-7380-470F-9BA9-7BCA59893810}" srcOrd="0" destOrd="0" presId="urn:microsoft.com/office/officeart/2005/8/layout/hProcess11"/>
    <dgm:cxn modelId="{8E9C6805-4E9C-4A82-AC2C-8FD65CA140B6}" type="presParOf" srcId="{DD0B572E-D9CA-4DA2-A75E-CBF882CC5EAC}" destId="{D10D248C-02D8-4B93-97C0-65476B7A5230}" srcOrd="1" destOrd="0" presId="urn:microsoft.com/office/officeart/2005/8/layout/hProcess11"/>
    <dgm:cxn modelId="{F91CD771-EF29-4E90-99EC-9770B78471A2}" type="presParOf" srcId="{DD0B572E-D9CA-4DA2-A75E-CBF882CC5EAC}" destId="{C1451446-AFB4-4277-8C98-F49433C5BFBF}" srcOrd="2" destOrd="0" presId="urn:microsoft.com/office/officeart/2005/8/layout/hProcess11"/>
    <dgm:cxn modelId="{17EEFC7E-14BE-4181-8973-3154A2D56A31}" type="presParOf" srcId="{FB0CDB72-EDDC-430B-8E4A-D2829C277701}" destId="{2D1005BA-6702-42A5-A0EA-8C6DEA03E342}" srcOrd="1" destOrd="0" presId="urn:microsoft.com/office/officeart/2005/8/layout/hProcess11"/>
    <dgm:cxn modelId="{86059BB3-75E9-4B57-860B-D4364478E26A}" type="presParOf" srcId="{FB0CDB72-EDDC-430B-8E4A-D2829C277701}" destId="{D06E50CA-8DA8-4CC1-856F-F91075A1434C}" srcOrd="2" destOrd="0" presId="urn:microsoft.com/office/officeart/2005/8/layout/hProcess11"/>
    <dgm:cxn modelId="{92BB13B3-EF42-4861-A28E-F82766715AC9}" type="presParOf" srcId="{D06E50CA-8DA8-4CC1-856F-F91075A1434C}" destId="{CE401004-C363-48F6-A446-F7EB06C0CA18}" srcOrd="0" destOrd="0" presId="urn:microsoft.com/office/officeart/2005/8/layout/hProcess11"/>
    <dgm:cxn modelId="{E728B7F4-A21D-4596-AC25-FCD38148FC0B}" type="presParOf" srcId="{D06E50CA-8DA8-4CC1-856F-F91075A1434C}" destId="{71377107-40EB-4E3F-BC9B-0F83BA4E3B28}" srcOrd="1" destOrd="0" presId="urn:microsoft.com/office/officeart/2005/8/layout/hProcess11"/>
    <dgm:cxn modelId="{2C29D646-2821-4703-8AED-E9B1527E35EF}" type="presParOf" srcId="{D06E50CA-8DA8-4CC1-856F-F91075A1434C}" destId="{B3175FA5-E0D4-4900-B717-C6D2D6143220}" srcOrd="2" destOrd="0" presId="urn:microsoft.com/office/officeart/2005/8/layout/hProcess11"/>
    <dgm:cxn modelId="{A2618973-2811-4F84-A600-7425AAB787AA}" type="presParOf" srcId="{FB0CDB72-EDDC-430B-8E4A-D2829C277701}" destId="{B0118CEB-B6BD-4401-90D5-E328FF80966C}" srcOrd="3" destOrd="0" presId="urn:microsoft.com/office/officeart/2005/8/layout/hProcess11"/>
    <dgm:cxn modelId="{FD3FA04F-50FC-4526-BD59-33CE212BDE1D}" type="presParOf" srcId="{FB0CDB72-EDDC-430B-8E4A-D2829C277701}" destId="{36EDFBBF-950E-4448-ABC2-FCF5E8C56E6A}" srcOrd="4" destOrd="0" presId="urn:microsoft.com/office/officeart/2005/8/layout/hProcess11"/>
    <dgm:cxn modelId="{A5194A8E-3210-4446-9A48-15E626C50B6E}" type="presParOf" srcId="{36EDFBBF-950E-4448-ABC2-FCF5E8C56E6A}" destId="{AABB9C1A-BA1A-4A18-9EF2-2711FC0C1A07}" srcOrd="0" destOrd="0" presId="urn:microsoft.com/office/officeart/2005/8/layout/hProcess11"/>
    <dgm:cxn modelId="{4365AF50-696B-45F8-91A7-01601BC22670}" type="presParOf" srcId="{36EDFBBF-950E-4448-ABC2-FCF5E8C56E6A}" destId="{1D564B77-91FC-4683-A171-8481B20F42A1}" srcOrd="1" destOrd="0" presId="urn:microsoft.com/office/officeart/2005/8/layout/hProcess11"/>
    <dgm:cxn modelId="{0A3D19BD-240D-45F6-B26F-2D809B77FF8C}" type="presParOf" srcId="{36EDFBBF-950E-4448-ABC2-FCF5E8C56E6A}" destId="{4D6319BA-7748-4D29-BFA9-6273809FB7F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7D56EE1-7AAF-4F7E-A5C3-93E86DB467E9}" type="doc">
      <dgm:prSet loTypeId="urn:microsoft.com/office/officeart/2008/layout/RadialCluster" loCatId="cycle" qsTypeId="urn:microsoft.com/office/officeart/2005/8/quickstyle/simple5" qsCatId="simple" csTypeId="urn:microsoft.com/office/officeart/2005/8/colors/accent1_2" csCatId="accent1" phldr="1"/>
      <dgm:spPr/>
      <dgm:t>
        <a:bodyPr/>
        <a:lstStyle/>
        <a:p>
          <a:endParaRPr lang="en-US"/>
        </a:p>
      </dgm:t>
    </dgm:pt>
    <dgm:pt modelId="{0BBE3141-7148-4E36-A822-21E77CCBEAC8}">
      <dgm:prSet phldrT="[Text]"/>
      <dgm:spPr/>
      <dgm:t>
        <a:bodyPr/>
        <a:lstStyle/>
        <a:p>
          <a:r>
            <a:rPr lang="en-US"/>
            <a:t>Object</a:t>
          </a:r>
        </a:p>
      </dgm:t>
    </dgm:pt>
    <dgm:pt modelId="{DECB2BFD-EB4B-4E69-86EB-E5DAB74742F0}" type="parTrans" cxnId="{99C8E9B3-3FE2-4A8F-8653-F3BB88AFE121}">
      <dgm:prSet/>
      <dgm:spPr/>
      <dgm:t>
        <a:bodyPr/>
        <a:lstStyle/>
        <a:p>
          <a:endParaRPr lang="en-US"/>
        </a:p>
      </dgm:t>
    </dgm:pt>
    <dgm:pt modelId="{531C0D4D-F8E2-43BA-8608-2A06A4DC1A30}" type="sibTrans" cxnId="{99C8E9B3-3FE2-4A8F-8653-F3BB88AFE121}">
      <dgm:prSet/>
      <dgm:spPr/>
      <dgm:t>
        <a:bodyPr/>
        <a:lstStyle/>
        <a:p>
          <a:endParaRPr lang="en-US"/>
        </a:p>
      </dgm:t>
    </dgm:pt>
    <dgm:pt modelId="{CA95CD8C-063D-4283-9961-79FAE89BF5E6}">
      <dgm:prSet phldrT="[Text]"/>
      <dgm:spPr/>
      <dgm:t>
        <a:bodyPr/>
        <a:lstStyle/>
        <a:p>
          <a:r>
            <a:rPr lang="en-US"/>
            <a:t>Date</a:t>
          </a:r>
        </a:p>
      </dgm:t>
    </dgm:pt>
    <dgm:pt modelId="{96A92A90-5429-4EA5-9264-1EECAF2F8943}" type="parTrans" cxnId="{911E6D2C-DA8D-4FFD-9D1B-A0DD41A374E6}">
      <dgm:prSet/>
      <dgm:spPr/>
      <dgm:t>
        <a:bodyPr/>
        <a:lstStyle/>
        <a:p>
          <a:endParaRPr lang="en-US"/>
        </a:p>
      </dgm:t>
    </dgm:pt>
    <dgm:pt modelId="{76700B19-EC1F-4E1E-B0DE-5CBFD0978888}" type="sibTrans" cxnId="{911E6D2C-DA8D-4FFD-9D1B-A0DD41A374E6}">
      <dgm:prSet/>
      <dgm:spPr/>
      <dgm:t>
        <a:bodyPr/>
        <a:lstStyle/>
        <a:p>
          <a:endParaRPr lang="en-US"/>
        </a:p>
      </dgm:t>
    </dgm:pt>
    <dgm:pt modelId="{09FCF2A9-DC6C-45D0-9174-F25FFAA2A310}">
      <dgm:prSet phldrT="[Text]"/>
      <dgm:spPr/>
      <dgm:t>
        <a:bodyPr/>
        <a:lstStyle/>
        <a:p>
          <a:r>
            <a:rPr lang="en-US"/>
            <a:t>Array</a:t>
          </a:r>
        </a:p>
      </dgm:t>
    </dgm:pt>
    <dgm:pt modelId="{8872AFB7-98E5-405D-BF73-4BE82528F845}" type="parTrans" cxnId="{910A6616-800E-4DF2-9E41-01FE6D8D2046}">
      <dgm:prSet/>
      <dgm:spPr/>
      <dgm:t>
        <a:bodyPr/>
        <a:lstStyle/>
        <a:p>
          <a:endParaRPr lang="en-US"/>
        </a:p>
      </dgm:t>
    </dgm:pt>
    <dgm:pt modelId="{6CED5E74-0E25-4FC1-9BA4-76B4AAC677B6}" type="sibTrans" cxnId="{910A6616-800E-4DF2-9E41-01FE6D8D2046}">
      <dgm:prSet/>
      <dgm:spPr/>
      <dgm:t>
        <a:bodyPr/>
        <a:lstStyle/>
        <a:p>
          <a:endParaRPr lang="en-US"/>
        </a:p>
      </dgm:t>
    </dgm:pt>
    <dgm:pt modelId="{00C5F253-E47C-4C55-B68C-E927962C9EFC}">
      <dgm:prSet phldrT="[Text]"/>
      <dgm:spPr/>
      <dgm:t>
        <a:bodyPr/>
        <a:lstStyle/>
        <a:p>
          <a:r>
            <a:rPr lang="en-US"/>
            <a:t>Person</a:t>
          </a:r>
        </a:p>
      </dgm:t>
    </dgm:pt>
    <dgm:pt modelId="{43E845F2-D5EA-4C1C-9A0A-44605338C5BA}" type="parTrans" cxnId="{96B83A0F-DB12-4132-8263-5D52AE70962F}">
      <dgm:prSet/>
      <dgm:spPr/>
      <dgm:t>
        <a:bodyPr/>
        <a:lstStyle/>
        <a:p>
          <a:endParaRPr lang="en-US"/>
        </a:p>
      </dgm:t>
    </dgm:pt>
    <dgm:pt modelId="{E897B4E7-027C-42BA-ACD5-E8A8BD6BA6EB}" type="sibTrans" cxnId="{96B83A0F-DB12-4132-8263-5D52AE70962F}">
      <dgm:prSet/>
      <dgm:spPr/>
      <dgm:t>
        <a:bodyPr/>
        <a:lstStyle/>
        <a:p>
          <a:endParaRPr lang="en-US"/>
        </a:p>
      </dgm:t>
    </dgm:pt>
    <dgm:pt modelId="{9131E857-88ED-4DEF-9B91-0BCA4A6D3950}" type="pres">
      <dgm:prSet presAssocID="{D7D56EE1-7AAF-4F7E-A5C3-93E86DB467E9}" presName="Name0" presStyleCnt="0">
        <dgm:presLayoutVars>
          <dgm:chMax val="1"/>
          <dgm:chPref val="1"/>
          <dgm:dir/>
          <dgm:animOne val="branch"/>
          <dgm:animLvl val="lvl"/>
        </dgm:presLayoutVars>
      </dgm:prSet>
      <dgm:spPr/>
    </dgm:pt>
    <dgm:pt modelId="{92FEAC75-4BDF-47E8-A74A-8921A15486FC}" type="pres">
      <dgm:prSet presAssocID="{0BBE3141-7148-4E36-A822-21E77CCBEAC8}" presName="singleCycle" presStyleCnt="0"/>
      <dgm:spPr/>
    </dgm:pt>
    <dgm:pt modelId="{1CA5B7BB-8AFF-47C8-A2D0-B153E479B847}" type="pres">
      <dgm:prSet presAssocID="{0BBE3141-7148-4E36-A822-21E77CCBEAC8}" presName="singleCenter" presStyleLbl="node1" presStyleIdx="0" presStyleCnt="4">
        <dgm:presLayoutVars>
          <dgm:chMax val="7"/>
          <dgm:chPref val="7"/>
        </dgm:presLayoutVars>
      </dgm:prSet>
      <dgm:spPr/>
    </dgm:pt>
    <dgm:pt modelId="{AFE6FE57-EBD2-4F97-9FB3-FE29B500EE00}" type="pres">
      <dgm:prSet presAssocID="{96A92A90-5429-4EA5-9264-1EECAF2F8943}" presName="Name56" presStyleLbl="parChTrans1D2" presStyleIdx="0" presStyleCnt="3"/>
      <dgm:spPr/>
    </dgm:pt>
    <dgm:pt modelId="{2850624A-0527-4A92-BF21-7CEB5C6DB175}" type="pres">
      <dgm:prSet presAssocID="{CA95CD8C-063D-4283-9961-79FAE89BF5E6}" presName="text0" presStyleLbl="node1" presStyleIdx="1" presStyleCnt="4">
        <dgm:presLayoutVars>
          <dgm:bulletEnabled val="1"/>
        </dgm:presLayoutVars>
      </dgm:prSet>
      <dgm:spPr/>
    </dgm:pt>
    <dgm:pt modelId="{E94C5DE1-5FA3-4B2B-88A2-6C6B92E3406D}" type="pres">
      <dgm:prSet presAssocID="{8872AFB7-98E5-405D-BF73-4BE82528F845}" presName="Name56" presStyleLbl="parChTrans1D2" presStyleIdx="1" presStyleCnt="3"/>
      <dgm:spPr/>
    </dgm:pt>
    <dgm:pt modelId="{FF160504-1AAA-479F-B49D-5F515F625148}" type="pres">
      <dgm:prSet presAssocID="{09FCF2A9-DC6C-45D0-9174-F25FFAA2A310}" presName="text0" presStyleLbl="node1" presStyleIdx="2" presStyleCnt="4">
        <dgm:presLayoutVars>
          <dgm:bulletEnabled val="1"/>
        </dgm:presLayoutVars>
      </dgm:prSet>
      <dgm:spPr/>
    </dgm:pt>
    <dgm:pt modelId="{A85FEA00-2415-4386-873D-6B84A15DB9FE}" type="pres">
      <dgm:prSet presAssocID="{43E845F2-D5EA-4C1C-9A0A-44605338C5BA}" presName="Name56" presStyleLbl="parChTrans1D2" presStyleIdx="2" presStyleCnt="3"/>
      <dgm:spPr/>
    </dgm:pt>
    <dgm:pt modelId="{BE69142A-411A-467B-8196-5613A4120622}" type="pres">
      <dgm:prSet presAssocID="{00C5F253-E47C-4C55-B68C-E927962C9EFC}" presName="text0" presStyleLbl="node1" presStyleIdx="3" presStyleCnt="4">
        <dgm:presLayoutVars>
          <dgm:bulletEnabled val="1"/>
        </dgm:presLayoutVars>
      </dgm:prSet>
      <dgm:spPr/>
    </dgm:pt>
  </dgm:ptLst>
  <dgm:cxnLst>
    <dgm:cxn modelId="{96B83A0F-DB12-4132-8263-5D52AE70962F}" srcId="{0BBE3141-7148-4E36-A822-21E77CCBEAC8}" destId="{00C5F253-E47C-4C55-B68C-E927962C9EFC}" srcOrd="2" destOrd="0" parTransId="{43E845F2-D5EA-4C1C-9A0A-44605338C5BA}" sibTransId="{E897B4E7-027C-42BA-ACD5-E8A8BD6BA6EB}"/>
    <dgm:cxn modelId="{910A6616-800E-4DF2-9E41-01FE6D8D2046}" srcId="{0BBE3141-7148-4E36-A822-21E77CCBEAC8}" destId="{09FCF2A9-DC6C-45D0-9174-F25FFAA2A310}" srcOrd="1" destOrd="0" parTransId="{8872AFB7-98E5-405D-BF73-4BE82528F845}" sibTransId="{6CED5E74-0E25-4FC1-9BA4-76B4AAC677B6}"/>
    <dgm:cxn modelId="{0F7AA623-278A-4E7A-841B-D6FD654EB150}" type="presOf" srcId="{D7D56EE1-7AAF-4F7E-A5C3-93E86DB467E9}" destId="{9131E857-88ED-4DEF-9B91-0BCA4A6D3950}" srcOrd="0" destOrd="0" presId="urn:microsoft.com/office/officeart/2008/layout/RadialCluster"/>
    <dgm:cxn modelId="{911E6D2C-DA8D-4FFD-9D1B-A0DD41A374E6}" srcId="{0BBE3141-7148-4E36-A822-21E77CCBEAC8}" destId="{CA95CD8C-063D-4283-9961-79FAE89BF5E6}" srcOrd="0" destOrd="0" parTransId="{96A92A90-5429-4EA5-9264-1EECAF2F8943}" sibTransId="{76700B19-EC1F-4E1E-B0DE-5CBFD0978888}"/>
    <dgm:cxn modelId="{4AAA7F2F-43AB-4453-870A-3681ECD726CC}" type="presOf" srcId="{CA95CD8C-063D-4283-9961-79FAE89BF5E6}" destId="{2850624A-0527-4A92-BF21-7CEB5C6DB175}" srcOrd="0" destOrd="0" presId="urn:microsoft.com/office/officeart/2008/layout/RadialCluster"/>
    <dgm:cxn modelId="{2773DF54-5A0A-4200-8CEA-F17B8BF45E03}" type="presOf" srcId="{00C5F253-E47C-4C55-B68C-E927962C9EFC}" destId="{BE69142A-411A-467B-8196-5613A4120622}" srcOrd="0" destOrd="0" presId="urn:microsoft.com/office/officeart/2008/layout/RadialCluster"/>
    <dgm:cxn modelId="{89B4A6AB-80D3-404E-81ED-817E1C23E227}" type="presOf" srcId="{09FCF2A9-DC6C-45D0-9174-F25FFAA2A310}" destId="{FF160504-1AAA-479F-B49D-5F515F625148}" srcOrd="0" destOrd="0" presId="urn:microsoft.com/office/officeart/2008/layout/RadialCluster"/>
    <dgm:cxn modelId="{BDCCFCAE-33FE-4E4F-B6F9-457EC9556FA4}" type="presOf" srcId="{43E845F2-D5EA-4C1C-9A0A-44605338C5BA}" destId="{A85FEA00-2415-4386-873D-6B84A15DB9FE}" srcOrd="0" destOrd="0" presId="urn:microsoft.com/office/officeart/2008/layout/RadialCluster"/>
    <dgm:cxn modelId="{99C8E9B3-3FE2-4A8F-8653-F3BB88AFE121}" srcId="{D7D56EE1-7AAF-4F7E-A5C3-93E86DB467E9}" destId="{0BBE3141-7148-4E36-A822-21E77CCBEAC8}" srcOrd="0" destOrd="0" parTransId="{DECB2BFD-EB4B-4E69-86EB-E5DAB74742F0}" sibTransId="{531C0D4D-F8E2-43BA-8608-2A06A4DC1A30}"/>
    <dgm:cxn modelId="{1F476AB4-4D4F-4545-BFB5-91C3A428E472}" type="presOf" srcId="{8872AFB7-98E5-405D-BF73-4BE82528F845}" destId="{E94C5DE1-5FA3-4B2B-88A2-6C6B92E3406D}" srcOrd="0" destOrd="0" presId="urn:microsoft.com/office/officeart/2008/layout/RadialCluster"/>
    <dgm:cxn modelId="{573259CC-BE5D-4987-BCCB-E31788F2FB00}" type="presOf" srcId="{0BBE3141-7148-4E36-A822-21E77CCBEAC8}" destId="{1CA5B7BB-8AFF-47C8-A2D0-B153E479B847}" srcOrd="0" destOrd="0" presId="urn:microsoft.com/office/officeart/2008/layout/RadialCluster"/>
    <dgm:cxn modelId="{D6EF02E3-20E7-4598-9CCB-2ED1E89772B4}" type="presOf" srcId="{96A92A90-5429-4EA5-9264-1EECAF2F8943}" destId="{AFE6FE57-EBD2-4F97-9FB3-FE29B500EE00}" srcOrd="0" destOrd="0" presId="urn:microsoft.com/office/officeart/2008/layout/RadialCluster"/>
    <dgm:cxn modelId="{D9F81880-50C4-4672-ACF4-08B3FE0ECA19}" type="presParOf" srcId="{9131E857-88ED-4DEF-9B91-0BCA4A6D3950}" destId="{92FEAC75-4BDF-47E8-A74A-8921A15486FC}" srcOrd="0" destOrd="0" presId="urn:microsoft.com/office/officeart/2008/layout/RadialCluster"/>
    <dgm:cxn modelId="{C08B076C-49F6-4598-9622-2497FF9D04C9}" type="presParOf" srcId="{92FEAC75-4BDF-47E8-A74A-8921A15486FC}" destId="{1CA5B7BB-8AFF-47C8-A2D0-B153E479B847}" srcOrd="0" destOrd="0" presId="urn:microsoft.com/office/officeart/2008/layout/RadialCluster"/>
    <dgm:cxn modelId="{F8306187-84B1-491E-A704-04BDFF02790F}" type="presParOf" srcId="{92FEAC75-4BDF-47E8-A74A-8921A15486FC}" destId="{AFE6FE57-EBD2-4F97-9FB3-FE29B500EE00}" srcOrd="1" destOrd="0" presId="urn:microsoft.com/office/officeart/2008/layout/RadialCluster"/>
    <dgm:cxn modelId="{930B93B5-45DE-4933-8973-E04526781ECD}" type="presParOf" srcId="{92FEAC75-4BDF-47E8-A74A-8921A15486FC}" destId="{2850624A-0527-4A92-BF21-7CEB5C6DB175}" srcOrd="2" destOrd="0" presId="urn:microsoft.com/office/officeart/2008/layout/RadialCluster"/>
    <dgm:cxn modelId="{9422EE17-641F-42A9-883B-CFCA8C3FF004}" type="presParOf" srcId="{92FEAC75-4BDF-47E8-A74A-8921A15486FC}" destId="{E94C5DE1-5FA3-4B2B-88A2-6C6B92E3406D}" srcOrd="3" destOrd="0" presId="urn:microsoft.com/office/officeart/2008/layout/RadialCluster"/>
    <dgm:cxn modelId="{101711EF-5020-4E4F-94A8-0DB8269A5213}" type="presParOf" srcId="{92FEAC75-4BDF-47E8-A74A-8921A15486FC}" destId="{FF160504-1AAA-479F-B49D-5F515F625148}" srcOrd="4" destOrd="0" presId="urn:microsoft.com/office/officeart/2008/layout/RadialCluster"/>
    <dgm:cxn modelId="{E1E87E00-6D35-4A0B-ACFC-8E7D4EE7D5F0}" type="presParOf" srcId="{92FEAC75-4BDF-47E8-A74A-8921A15486FC}" destId="{A85FEA00-2415-4386-873D-6B84A15DB9FE}" srcOrd="5" destOrd="0" presId="urn:microsoft.com/office/officeart/2008/layout/RadialCluster"/>
    <dgm:cxn modelId="{B993D8BA-6CE5-46B5-BB23-ED0A88FF7CF3}" type="presParOf" srcId="{92FEAC75-4BDF-47E8-A74A-8921A15486FC}" destId="{BE69142A-411A-467B-8196-5613A4120622}"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767AA8F-EE84-45F1-8372-604C57985801}"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03485897-C64D-429C-870E-98E11F43885B}">
      <dgm:prSet phldrT="[Text]"/>
      <dgm:spPr/>
      <dgm:t>
        <a:bodyPr/>
        <a:lstStyle/>
        <a:p>
          <a:r>
            <a:rPr lang="vi-VN">
              <a:latin typeface="+mj-lt"/>
            </a:rPr>
            <a:t>Kế thừa cơ bản</a:t>
          </a:r>
          <a:endParaRPr lang="en-US">
            <a:latin typeface="+mj-lt"/>
          </a:endParaRPr>
        </a:p>
      </dgm:t>
    </dgm:pt>
    <dgm:pt modelId="{2D80DDEC-DC3E-4D61-BD12-23B25D461C63}" type="parTrans" cxnId="{F5EB74FC-9E32-4445-8A17-6B7461845182}">
      <dgm:prSet/>
      <dgm:spPr/>
      <dgm:t>
        <a:bodyPr/>
        <a:lstStyle/>
        <a:p>
          <a:endParaRPr lang="en-US">
            <a:latin typeface="+mj-lt"/>
          </a:endParaRPr>
        </a:p>
      </dgm:t>
    </dgm:pt>
    <dgm:pt modelId="{73F6F71E-4C19-4460-8118-D36602F9BDF1}" type="sibTrans" cxnId="{F5EB74FC-9E32-4445-8A17-6B7461845182}">
      <dgm:prSet/>
      <dgm:spPr/>
      <dgm:t>
        <a:bodyPr/>
        <a:lstStyle/>
        <a:p>
          <a:endParaRPr lang="en-US">
            <a:latin typeface="+mj-lt"/>
          </a:endParaRPr>
        </a:p>
      </dgm:t>
    </dgm:pt>
    <dgm:pt modelId="{0EEE11FC-1284-4A4E-8A0A-ACD98AE1B90A}">
      <dgm:prSet/>
      <dgm:spPr/>
      <dgm:t>
        <a:bodyPr/>
        <a:lstStyle/>
        <a:p>
          <a:r>
            <a:rPr lang="vi-VN">
              <a:latin typeface="+mj-lt"/>
            </a:rPr>
            <a:t>Kế thừa prototype</a:t>
          </a:r>
          <a:endParaRPr lang="en-US">
            <a:latin typeface="+mj-lt"/>
          </a:endParaRPr>
        </a:p>
      </dgm:t>
    </dgm:pt>
    <dgm:pt modelId="{D2B8EC97-5513-433A-B83D-B2FF2D3537D1}" type="parTrans" cxnId="{020F9A58-97D1-40B3-86BF-092DE3E5E6B2}">
      <dgm:prSet/>
      <dgm:spPr/>
      <dgm:t>
        <a:bodyPr/>
        <a:lstStyle/>
        <a:p>
          <a:endParaRPr lang="en-US">
            <a:latin typeface="+mj-lt"/>
          </a:endParaRPr>
        </a:p>
      </dgm:t>
    </dgm:pt>
    <dgm:pt modelId="{8B10C969-8978-4F13-8F3F-A184C6CD3084}" type="sibTrans" cxnId="{020F9A58-97D1-40B3-86BF-092DE3E5E6B2}">
      <dgm:prSet/>
      <dgm:spPr/>
      <dgm:t>
        <a:bodyPr/>
        <a:lstStyle/>
        <a:p>
          <a:endParaRPr lang="en-US">
            <a:latin typeface="+mj-lt"/>
          </a:endParaRPr>
        </a:p>
      </dgm:t>
    </dgm:pt>
    <dgm:pt modelId="{679A9CC1-C834-4FBE-9F9F-F19A0D00EE2D}">
      <dgm:prSet/>
      <dgm:spPr/>
      <dgm:t>
        <a:bodyPr/>
        <a:lstStyle/>
        <a:p>
          <a:r>
            <a:rPr lang="vi-VN">
              <a:latin typeface="+mj-lt"/>
            </a:rPr>
            <a:t>Kế thừa với từ khóa class, extends trong ES6</a:t>
          </a:r>
          <a:endParaRPr lang="en-US">
            <a:latin typeface="+mj-lt"/>
          </a:endParaRPr>
        </a:p>
      </dgm:t>
    </dgm:pt>
    <dgm:pt modelId="{7D6EB9EB-B834-47AA-93ED-413D92849027}" type="parTrans" cxnId="{6F8FE564-DFFB-4A5F-959F-04944BB40A48}">
      <dgm:prSet/>
      <dgm:spPr/>
      <dgm:t>
        <a:bodyPr/>
        <a:lstStyle/>
        <a:p>
          <a:endParaRPr lang="en-US">
            <a:latin typeface="+mj-lt"/>
          </a:endParaRPr>
        </a:p>
      </dgm:t>
    </dgm:pt>
    <dgm:pt modelId="{D204EDD7-18F6-434D-9892-89051D76129C}" type="sibTrans" cxnId="{6F8FE564-DFFB-4A5F-959F-04944BB40A48}">
      <dgm:prSet/>
      <dgm:spPr/>
      <dgm:t>
        <a:bodyPr/>
        <a:lstStyle/>
        <a:p>
          <a:endParaRPr lang="en-US">
            <a:latin typeface="+mj-lt"/>
          </a:endParaRPr>
        </a:p>
      </dgm:t>
    </dgm:pt>
    <dgm:pt modelId="{FB110C6F-B30C-485C-AC1F-B234D4C0E43A}">
      <dgm:prSet phldrT="[Text]"/>
      <dgm:spPr/>
      <dgm:t>
        <a:bodyPr/>
        <a:lstStyle/>
        <a:p>
          <a:r>
            <a:rPr lang="en-US">
              <a:latin typeface="Times New Roman" panose="02020603050405020304" pitchFamily="18" charset="0"/>
              <a:cs typeface="Times New Roman" panose="02020603050405020304" pitchFamily="18" charset="0"/>
            </a:rPr>
            <a:t>K</a:t>
          </a:r>
          <a:r>
            <a:rPr lang="vi-VN">
              <a:latin typeface="+mj-lt"/>
            </a:rPr>
            <a:t>ế thừa các phương thức và thuộc tính của lớp cha nhưng không kế thừa prototype.</a:t>
          </a:r>
          <a:endParaRPr lang="en-US">
            <a:latin typeface="+mj-lt"/>
          </a:endParaRPr>
        </a:p>
      </dgm:t>
    </dgm:pt>
    <dgm:pt modelId="{0D3CD4C1-0EB8-4204-938D-BF65679140D6}" type="parTrans" cxnId="{C2478E67-5AFE-4736-803D-10E8173678E8}">
      <dgm:prSet/>
      <dgm:spPr/>
      <dgm:t>
        <a:bodyPr/>
        <a:lstStyle/>
        <a:p>
          <a:endParaRPr lang="en-US">
            <a:latin typeface="+mj-lt"/>
          </a:endParaRPr>
        </a:p>
      </dgm:t>
    </dgm:pt>
    <dgm:pt modelId="{90C201F9-4608-49BA-A2E8-8590E9E3C622}" type="sibTrans" cxnId="{C2478E67-5AFE-4736-803D-10E8173678E8}">
      <dgm:prSet/>
      <dgm:spPr/>
      <dgm:t>
        <a:bodyPr/>
        <a:lstStyle/>
        <a:p>
          <a:endParaRPr lang="en-US">
            <a:latin typeface="+mj-lt"/>
          </a:endParaRPr>
        </a:p>
      </dgm:t>
    </dgm:pt>
    <dgm:pt modelId="{F8DCCA01-5340-4ABA-A8FA-6F7454E19140}">
      <dgm:prSet/>
      <dgm:spPr/>
      <dgm:t>
        <a:bodyPr/>
        <a:lstStyle/>
        <a:p>
          <a:r>
            <a:rPr lang="en-US">
              <a:latin typeface="Times New Roman" panose="02020603050405020304" pitchFamily="18" charset="0"/>
              <a:cs typeface="Times New Roman" panose="02020603050405020304" pitchFamily="18" charset="0"/>
            </a:rPr>
            <a:t>K</a:t>
          </a:r>
          <a:r>
            <a:rPr lang="vi-VN">
              <a:latin typeface="+mj-lt"/>
            </a:rPr>
            <a:t>ế thừa các phương thức và thuộc tính của lớp cha cùng với prototype.</a:t>
          </a:r>
          <a:endParaRPr lang="en-US">
            <a:latin typeface="+mj-lt"/>
          </a:endParaRPr>
        </a:p>
      </dgm:t>
    </dgm:pt>
    <dgm:pt modelId="{C12BD7E1-2DF4-4E08-A81A-C6B9FA0AF8F0}" type="parTrans" cxnId="{06C17CEE-17A6-4D6B-A7F1-7BFDD04533E1}">
      <dgm:prSet/>
      <dgm:spPr/>
      <dgm:t>
        <a:bodyPr/>
        <a:lstStyle/>
        <a:p>
          <a:endParaRPr lang="en-US">
            <a:latin typeface="+mj-lt"/>
          </a:endParaRPr>
        </a:p>
      </dgm:t>
    </dgm:pt>
    <dgm:pt modelId="{F444DB8D-2EED-48DA-9CE7-F9D5D4ACE96C}" type="sibTrans" cxnId="{06C17CEE-17A6-4D6B-A7F1-7BFDD04533E1}">
      <dgm:prSet/>
      <dgm:spPr/>
      <dgm:t>
        <a:bodyPr/>
        <a:lstStyle/>
        <a:p>
          <a:endParaRPr lang="en-US">
            <a:latin typeface="+mj-lt"/>
          </a:endParaRPr>
        </a:p>
      </dgm:t>
    </dgm:pt>
    <dgm:pt modelId="{79B464E7-C2EF-4DE9-A29E-B7206CDB16A6}">
      <dgm:prSet/>
      <dgm:spPr/>
      <dgm:t>
        <a:bodyPr/>
        <a:lstStyle/>
        <a:p>
          <a:r>
            <a:rPr lang="en-US">
              <a:latin typeface="Times New Roman" panose="02020603050405020304" pitchFamily="18" charset="0"/>
              <a:cs typeface="Times New Roman" panose="02020603050405020304" pitchFamily="18" charset="0"/>
            </a:rPr>
            <a:t>T</a:t>
          </a:r>
          <a:r>
            <a:rPr lang="vi-VN">
              <a:latin typeface="+mj-lt"/>
            </a:rPr>
            <a:t>ương tự như kế thừa prototype nhưng cách viết ngắn gọn, trực quan hơn.</a:t>
          </a:r>
          <a:endParaRPr lang="en-US">
            <a:latin typeface="+mj-lt"/>
          </a:endParaRPr>
        </a:p>
      </dgm:t>
    </dgm:pt>
    <dgm:pt modelId="{E87771A0-1D21-4351-8FAC-2EB68BA338A2}" type="parTrans" cxnId="{B864643D-E624-4B6E-9362-92FBDF177C09}">
      <dgm:prSet/>
      <dgm:spPr/>
      <dgm:t>
        <a:bodyPr/>
        <a:lstStyle/>
        <a:p>
          <a:endParaRPr lang="en-US">
            <a:latin typeface="+mj-lt"/>
          </a:endParaRPr>
        </a:p>
      </dgm:t>
    </dgm:pt>
    <dgm:pt modelId="{134B9F1C-AC8A-4303-873B-1E3DC5CA1C81}" type="sibTrans" cxnId="{B864643D-E624-4B6E-9362-92FBDF177C09}">
      <dgm:prSet/>
      <dgm:spPr/>
      <dgm:t>
        <a:bodyPr/>
        <a:lstStyle/>
        <a:p>
          <a:endParaRPr lang="en-US">
            <a:latin typeface="+mj-lt"/>
          </a:endParaRPr>
        </a:p>
      </dgm:t>
    </dgm:pt>
    <dgm:pt modelId="{8DC992FE-931D-40F1-9C84-DB6B2B1A7D29}" type="pres">
      <dgm:prSet presAssocID="{F767AA8F-EE84-45F1-8372-604C57985801}" presName="Name0" presStyleCnt="0">
        <dgm:presLayoutVars>
          <dgm:dir/>
          <dgm:animLvl val="lvl"/>
          <dgm:resizeHandles val="exact"/>
        </dgm:presLayoutVars>
      </dgm:prSet>
      <dgm:spPr/>
    </dgm:pt>
    <dgm:pt modelId="{39BA9C8A-539E-4AEA-893B-FBFE5488F6D5}" type="pres">
      <dgm:prSet presAssocID="{F767AA8F-EE84-45F1-8372-604C57985801}" presName="tSp" presStyleCnt="0"/>
      <dgm:spPr/>
    </dgm:pt>
    <dgm:pt modelId="{2F927673-63A8-4D85-B800-23FE129E1E90}" type="pres">
      <dgm:prSet presAssocID="{F767AA8F-EE84-45F1-8372-604C57985801}" presName="bSp" presStyleCnt="0"/>
      <dgm:spPr/>
    </dgm:pt>
    <dgm:pt modelId="{F9A9AC40-D375-4442-B601-DB946218C613}" type="pres">
      <dgm:prSet presAssocID="{F767AA8F-EE84-45F1-8372-604C57985801}" presName="process" presStyleCnt="0"/>
      <dgm:spPr/>
    </dgm:pt>
    <dgm:pt modelId="{997ABD75-C402-4062-9169-4B6D45184443}" type="pres">
      <dgm:prSet presAssocID="{03485897-C64D-429C-870E-98E11F43885B}" presName="composite1" presStyleCnt="0"/>
      <dgm:spPr/>
    </dgm:pt>
    <dgm:pt modelId="{AE4016F1-0ADB-416F-BDFB-F36160A2BD77}" type="pres">
      <dgm:prSet presAssocID="{03485897-C64D-429C-870E-98E11F43885B}" presName="dummyNode1" presStyleLbl="node1" presStyleIdx="0" presStyleCnt="3"/>
      <dgm:spPr/>
    </dgm:pt>
    <dgm:pt modelId="{CB62FB22-CC3B-408E-BBCA-7BA37BE4ACF1}" type="pres">
      <dgm:prSet presAssocID="{03485897-C64D-429C-870E-98E11F43885B}" presName="childNode1" presStyleLbl="bgAcc1" presStyleIdx="0" presStyleCnt="3">
        <dgm:presLayoutVars>
          <dgm:bulletEnabled val="1"/>
        </dgm:presLayoutVars>
      </dgm:prSet>
      <dgm:spPr/>
    </dgm:pt>
    <dgm:pt modelId="{4AAF6D49-969A-418F-A2BF-A25BE56E46B7}" type="pres">
      <dgm:prSet presAssocID="{03485897-C64D-429C-870E-98E11F43885B}" presName="childNode1tx" presStyleLbl="bgAcc1" presStyleIdx="0" presStyleCnt="3">
        <dgm:presLayoutVars>
          <dgm:bulletEnabled val="1"/>
        </dgm:presLayoutVars>
      </dgm:prSet>
      <dgm:spPr/>
    </dgm:pt>
    <dgm:pt modelId="{230C36DF-30DF-4F2E-BDB7-08DA6DA0523C}" type="pres">
      <dgm:prSet presAssocID="{03485897-C64D-429C-870E-98E11F43885B}" presName="parentNode1" presStyleLbl="node1" presStyleIdx="0" presStyleCnt="3">
        <dgm:presLayoutVars>
          <dgm:chMax val="1"/>
          <dgm:bulletEnabled val="1"/>
        </dgm:presLayoutVars>
      </dgm:prSet>
      <dgm:spPr/>
    </dgm:pt>
    <dgm:pt modelId="{CA3F95C5-8F3F-406A-AD3D-13C342B6A61C}" type="pres">
      <dgm:prSet presAssocID="{03485897-C64D-429C-870E-98E11F43885B}" presName="connSite1" presStyleCnt="0"/>
      <dgm:spPr/>
    </dgm:pt>
    <dgm:pt modelId="{89ED4CBD-99CA-4461-ACAB-2C0379238FE4}" type="pres">
      <dgm:prSet presAssocID="{73F6F71E-4C19-4460-8118-D36602F9BDF1}" presName="Name9" presStyleLbl="sibTrans2D1" presStyleIdx="0" presStyleCnt="2"/>
      <dgm:spPr/>
    </dgm:pt>
    <dgm:pt modelId="{EB188AC0-C555-4FB8-874B-1369F00A6851}" type="pres">
      <dgm:prSet presAssocID="{0EEE11FC-1284-4A4E-8A0A-ACD98AE1B90A}" presName="composite2" presStyleCnt="0"/>
      <dgm:spPr/>
    </dgm:pt>
    <dgm:pt modelId="{668690C1-D8DE-447A-B7C8-F9CD259BE805}" type="pres">
      <dgm:prSet presAssocID="{0EEE11FC-1284-4A4E-8A0A-ACD98AE1B90A}" presName="dummyNode2" presStyleLbl="node1" presStyleIdx="0" presStyleCnt="3"/>
      <dgm:spPr/>
    </dgm:pt>
    <dgm:pt modelId="{E902E6FF-A3C6-45BE-A065-81F2A8C9026B}" type="pres">
      <dgm:prSet presAssocID="{0EEE11FC-1284-4A4E-8A0A-ACD98AE1B90A}" presName="childNode2" presStyleLbl="bgAcc1" presStyleIdx="1" presStyleCnt="3">
        <dgm:presLayoutVars>
          <dgm:bulletEnabled val="1"/>
        </dgm:presLayoutVars>
      </dgm:prSet>
      <dgm:spPr/>
    </dgm:pt>
    <dgm:pt modelId="{5B19B0E9-3729-4DEA-97D6-5A531A0BA94E}" type="pres">
      <dgm:prSet presAssocID="{0EEE11FC-1284-4A4E-8A0A-ACD98AE1B90A}" presName="childNode2tx" presStyleLbl="bgAcc1" presStyleIdx="1" presStyleCnt="3">
        <dgm:presLayoutVars>
          <dgm:bulletEnabled val="1"/>
        </dgm:presLayoutVars>
      </dgm:prSet>
      <dgm:spPr/>
    </dgm:pt>
    <dgm:pt modelId="{3824C09E-51DE-4C07-8812-08EAD54B0936}" type="pres">
      <dgm:prSet presAssocID="{0EEE11FC-1284-4A4E-8A0A-ACD98AE1B90A}" presName="parentNode2" presStyleLbl="node1" presStyleIdx="1" presStyleCnt="3">
        <dgm:presLayoutVars>
          <dgm:chMax val="0"/>
          <dgm:bulletEnabled val="1"/>
        </dgm:presLayoutVars>
      </dgm:prSet>
      <dgm:spPr/>
    </dgm:pt>
    <dgm:pt modelId="{8C519906-38DA-4831-9580-C27328F95652}" type="pres">
      <dgm:prSet presAssocID="{0EEE11FC-1284-4A4E-8A0A-ACD98AE1B90A}" presName="connSite2" presStyleCnt="0"/>
      <dgm:spPr/>
    </dgm:pt>
    <dgm:pt modelId="{440C4C28-0B43-4217-A1C2-3E40D334C399}" type="pres">
      <dgm:prSet presAssocID="{8B10C969-8978-4F13-8F3F-A184C6CD3084}" presName="Name18" presStyleLbl="sibTrans2D1" presStyleIdx="1" presStyleCnt="2"/>
      <dgm:spPr/>
    </dgm:pt>
    <dgm:pt modelId="{6DC5F51E-862E-4958-8B5F-0FE55EF0282D}" type="pres">
      <dgm:prSet presAssocID="{679A9CC1-C834-4FBE-9F9F-F19A0D00EE2D}" presName="composite1" presStyleCnt="0"/>
      <dgm:spPr/>
    </dgm:pt>
    <dgm:pt modelId="{CE8AEF70-73BF-4880-99FC-D028D01457CF}" type="pres">
      <dgm:prSet presAssocID="{679A9CC1-C834-4FBE-9F9F-F19A0D00EE2D}" presName="dummyNode1" presStyleLbl="node1" presStyleIdx="1" presStyleCnt="3"/>
      <dgm:spPr/>
    </dgm:pt>
    <dgm:pt modelId="{F6979438-BD42-4A5D-B258-ACBC6422F204}" type="pres">
      <dgm:prSet presAssocID="{679A9CC1-C834-4FBE-9F9F-F19A0D00EE2D}" presName="childNode1" presStyleLbl="bgAcc1" presStyleIdx="2" presStyleCnt="3">
        <dgm:presLayoutVars>
          <dgm:bulletEnabled val="1"/>
        </dgm:presLayoutVars>
      </dgm:prSet>
      <dgm:spPr/>
    </dgm:pt>
    <dgm:pt modelId="{29921839-B6D9-459D-B40D-0F73FF27BD80}" type="pres">
      <dgm:prSet presAssocID="{679A9CC1-C834-4FBE-9F9F-F19A0D00EE2D}" presName="childNode1tx" presStyleLbl="bgAcc1" presStyleIdx="2" presStyleCnt="3">
        <dgm:presLayoutVars>
          <dgm:bulletEnabled val="1"/>
        </dgm:presLayoutVars>
      </dgm:prSet>
      <dgm:spPr/>
    </dgm:pt>
    <dgm:pt modelId="{38D5546D-CB84-4936-BC3B-6A65AB46FE3B}" type="pres">
      <dgm:prSet presAssocID="{679A9CC1-C834-4FBE-9F9F-F19A0D00EE2D}" presName="parentNode1" presStyleLbl="node1" presStyleIdx="2" presStyleCnt="3">
        <dgm:presLayoutVars>
          <dgm:chMax val="1"/>
          <dgm:bulletEnabled val="1"/>
        </dgm:presLayoutVars>
      </dgm:prSet>
      <dgm:spPr/>
    </dgm:pt>
    <dgm:pt modelId="{A5F86D1E-9681-4B40-B7D6-6DDD25FF14CC}" type="pres">
      <dgm:prSet presAssocID="{679A9CC1-C834-4FBE-9F9F-F19A0D00EE2D}" presName="connSite1" presStyleCnt="0"/>
      <dgm:spPr/>
    </dgm:pt>
  </dgm:ptLst>
  <dgm:cxnLst>
    <dgm:cxn modelId="{87CD9819-71F5-40B5-91DD-A261E0DDC188}" type="presOf" srcId="{03485897-C64D-429C-870E-98E11F43885B}" destId="{230C36DF-30DF-4F2E-BDB7-08DA6DA0523C}" srcOrd="0" destOrd="0" presId="urn:microsoft.com/office/officeart/2005/8/layout/hProcess4"/>
    <dgm:cxn modelId="{D6D6D533-F0F6-41B0-873A-569899FC0BB7}" type="presOf" srcId="{FB110C6F-B30C-485C-AC1F-B234D4C0E43A}" destId="{4AAF6D49-969A-418F-A2BF-A25BE56E46B7}" srcOrd="1" destOrd="0" presId="urn:microsoft.com/office/officeart/2005/8/layout/hProcess4"/>
    <dgm:cxn modelId="{B864643D-E624-4B6E-9362-92FBDF177C09}" srcId="{679A9CC1-C834-4FBE-9F9F-F19A0D00EE2D}" destId="{79B464E7-C2EF-4DE9-A29E-B7206CDB16A6}" srcOrd="0" destOrd="0" parTransId="{E87771A0-1D21-4351-8FAC-2EB68BA338A2}" sibTransId="{134B9F1C-AC8A-4303-873B-1E3DC5CA1C81}"/>
    <dgm:cxn modelId="{6F8FE564-DFFB-4A5F-959F-04944BB40A48}" srcId="{F767AA8F-EE84-45F1-8372-604C57985801}" destId="{679A9CC1-C834-4FBE-9F9F-F19A0D00EE2D}" srcOrd="2" destOrd="0" parTransId="{7D6EB9EB-B834-47AA-93ED-413D92849027}" sibTransId="{D204EDD7-18F6-434D-9892-89051D76129C}"/>
    <dgm:cxn modelId="{C2478E67-5AFE-4736-803D-10E8173678E8}" srcId="{03485897-C64D-429C-870E-98E11F43885B}" destId="{FB110C6F-B30C-485C-AC1F-B234D4C0E43A}" srcOrd="0" destOrd="0" parTransId="{0D3CD4C1-0EB8-4204-938D-BF65679140D6}" sibTransId="{90C201F9-4608-49BA-A2E8-8590E9E3C622}"/>
    <dgm:cxn modelId="{77A92D77-146C-4292-BF5F-87CA2D43AB0C}" type="presOf" srcId="{79B464E7-C2EF-4DE9-A29E-B7206CDB16A6}" destId="{F6979438-BD42-4A5D-B258-ACBC6422F204}" srcOrd="0" destOrd="0" presId="urn:microsoft.com/office/officeart/2005/8/layout/hProcess4"/>
    <dgm:cxn modelId="{020F9A58-97D1-40B3-86BF-092DE3E5E6B2}" srcId="{F767AA8F-EE84-45F1-8372-604C57985801}" destId="{0EEE11FC-1284-4A4E-8A0A-ACD98AE1B90A}" srcOrd="1" destOrd="0" parTransId="{D2B8EC97-5513-433A-B83D-B2FF2D3537D1}" sibTransId="{8B10C969-8978-4F13-8F3F-A184C6CD3084}"/>
    <dgm:cxn modelId="{50504FA4-A3B6-466D-AC18-9542F5F37A14}" type="presOf" srcId="{73F6F71E-4C19-4460-8118-D36602F9BDF1}" destId="{89ED4CBD-99CA-4461-ACAB-2C0379238FE4}" srcOrd="0" destOrd="0" presId="urn:microsoft.com/office/officeart/2005/8/layout/hProcess4"/>
    <dgm:cxn modelId="{8D8DD6B1-1725-4F4D-BBBA-FB3F35B2FA3B}" type="presOf" srcId="{0EEE11FC-1284-4A4E-8A0A-ACD98AE1B90A}" destId="{3824C09E-51DE-4C07-8812-08EAD54B0936}" srcOrd="0" destOrd="0" presId="urn:microsoft.com/office/officeart/2005/8/layout/hProcess4"/>
    <dgm:cxn modelId="{8E2D12B6-4750-41B2-9464-E379C494EC54}" type="presOf" srcId="{F8DCCA01-5340-4ABA-A8FA-6F7454E19140}" destId="{5B19B0E9-3729-4DEA-97D6-5A531A0BA94E}" srcOrd="1" destOrd="0" presId="urn:microsoft.com/office/officeart/2005/8/layout/hProcess4"/>
    <dgm:cxn modelId="{7F8694B9-810F-4858-898B-E68C6E7420E6}" type="presOf" srcId="{F767AA8F-EE84-45F1-8372-604C57985801}" destId="{8DC992FE-931D-40F1-9C84-DB6B2B1A7D29}" srcOrd="0" destOrd="0" presId="urn:microsoft.com/office/officeart/2005/8/layout/hProcess4"/>
    <dgm:cxn modelId="{393431BB-C637-4E6B-8A61-71F7E46994EB}" type="presOf" srcId="{679A9CC1-C834-4FBE-9F9F-F19A0D00EE2D}" destId="{38D5546D-CB84-4936-BC3B-6A65AB46FE3B}" srcOrd="0" destOrd="0" presId="urn:microsoft.com/office/officeart/2005/8/layout/hProcess4"/>
    <dgm:cxn modelId="{1D6075BE-A109-425F-A8D8-D1ABD599EC6B}" type="presOf" srcId="{FB110C6F-B30C-485C-AC1F-B234D4C0E43A}" destId="{CB62FB22-CC3B-408E-BBCA-7BA37BE4ACF1}" srcOrd="0" destOrd="0" presId="urn:microsoft.com/office/officeart/2005/8/layout/hProcess4"/>
    <dgm:cxn modelId="{33BAFFE6-0A16-4856-9491-CC750838C43A}" type="presOf" srcId="{F8DCCA01-5340-4ABA-A8FA-6F7454E19140}" destId="{E902E6FF-A3C6-45BE-A065-81F2A8C9026B}" srcOrd="0" destOrd="0" presId="urn:microsoft.com/office/officeart/2005/8/layout/hProcess4"/>
    <dgm:cxn modelId="{06C17CEE-17A6-4D6B-A7F1-7BFDD04533E1}" srcId="{0EEE11FC-1284-4A4E-8A0A-ACD98AE1B90A}" destId="{F8DCCA01-5340-4ABA-A8FA-6F7454E19140}" srcOrd="0" destOrd="0" parTransId="{C12BD7E1-2DF4-4E08-A81A-C6B9FA0AF8F0}" sibTransId="{F444DB8D-2EED-48DA-9CE7-F9D5D4ACE96C}"/>
    <dgm:cxn modelId="{D09045F1-2E01-43F7-9AB1-590C21DBC2A5}" type="presOf" srcId="{8B10C969-8978-4F13-8F3F-A184C6CD3084}" destId="{440C4C28-0B43-4217-A1C2-3E40D334C399}" srcOrd="0" destOrd="0" presId="urn:microsoft.com/office/officeart/2005/8/layout/hProcess4"/>
    <dgm:cxn modelId="{F5EB74FC-9E32-4445-8A17-6B7461845182}" srcId="{F767AA8F-EE84-45F1-8372-604C57985801}" destId="{03485897-C64D-429C-870E-98E11F43885B}" srcOrd="0" destOrd="0" parTransId="{2D80DDEC-DC3E-4D61-BD12-23B25D461C63}" sibTransId="{73F6F71E-4C19-4460-8118-D36602F9BDF1}"/>
    <dgm:cxn modelId="{D996A0FC-8341-4D63-BD08-BE4527FA413E}" type="presOf" srcId="{79B464E7-C2EF-4DE9-A29E-B7206CDB16A6}" destId="{29921839-B6D9-459D-B40D-0F73FF27BD80}" srcOrd="1" destOrd="0" presId="urn:microsoft.com/office/officeart/2005/8/layout/hProcess4"/>
    <dgm:cxn modelId="{8DFDB950-4369-4BEE-8B0D-A571613E82E6}" type="presParOf" srcId="{8DC992FE-931D-40F1-9C84-DB6B2B1A7D29}" destId="{39BA9C8A-539E-4AEA-893B-FBFE5488F6D5}" srcOrd="0" destOrd="0" presId="urn:microsoft.com/office/officeart/2005/8/layout/hProcess4"/>
    <dgm:cxn modelId="{9CF441B9-2A2A-4801-9E63-EE83124F8D01}" type="presParOf" srcId="{8DC992FE-931D-40F1-9C84-DB6B2B1A7D29}" destId="{2F927673-63A8-4D85-B800-23FE129E1E90}" srcOrd="1" destOrd="0" presId="urn:microsoft.com/office/officeart/2005/8/layout/hProcess4"/>
    <dgm:cxn modelId="{9B328464-236A-4700-8ADD-7FCE758F4E88}" type="presParOf" srcId="{8DC992FE-931D-40F1-9C84-DB6B2B1A7D29}" destId="{F9A9AC40-D375-4442-B601-DB946218C613}" srcOrd="2" destOrd="0" presId="urn:microsoft.com/office/officeart/2005/8/layout/hProcess4"/>
    <dgm:cxn modelId="{56108D46-CE1B-4D9E-A862-18F97ED791A7}" type="presParOf" srcId="{F9A9AC40-D375-4442-B601-DB946218C613}" destId="{997ABD75-C402-4062-9169-4B6D45184443}" srcOrd="0" destOrd="0" presId="urn:microsoft.com/office/officeart/2005/8/layout/hProcess4"/>
    <dgm:cxn modelId="{2DAD4B00-6E2D-4A58-AF3A-4534DCF5D4A3}" type="presParOf" srcId="{997ABD75-C402-4062-9169-4B6D45184443}" destId="{AE4016F1-0ADB-416F-BDFB-F36160A2BD77}" srcOrd="0" destOrd="0" presId="urn:microsoft.com/office/officeart/2005/8/layout/hProcess4"/>
    <dgm:cxn modelId="{9EAAE16E-7525-4F68-9AAF-2CE671C079EE}" type="presParOf" srcId="{997ABD75-C402-4062-9169-4B6D45184443}" destId="{CB62FB22-CC3B-408E-BBCA-7BA37BE4ACF1}" srcOrd="1" destOrd="0" presId="urn:microsoft.com/office/officeart/2005/8/layout/hProcess4"/>
    <dgm:cxn modelId="{A645DBBA-B785-4400-A1A1-6366D045D9E6}" type="presParOf" srcId="{997ABD75-C402-4062-9169-4B6D45184443}" destId="{4AAF6D49-969A-418F-A2BF-A25BE56E46B7}" srcOrd="2" destOrd="0" presId="urn:microsoft.com/office/officeart/2005/8/layout/hProcess4"/>
    <dgm:cxn modelId="{B24091A5-68B0-4C5D-A515-F5A0BD986545}" type="presParOf" srcId="{997ABD75-C402-4062-9169-4B6D45184443}" destId="{230C36DF-30DF-4F2E-BDB7-08DA6DA0523C}" srcOrd="3" destOrd="0" presId="urn:microsoft.com/office/officeart/2005/8/layout/hProcess4"/>
    <dgm:cxn modelId="{84399D9D-38D6-440F-80A3-9AAC9FE27203}" type="presParOf" srcId="{997ABD75-C402-4062-9169-4B6D45184443}" destId="{CA3F95C5-8F3F-406A-AD3D-13C342B6A61C}" srcOrd="4" destOrd="0" presId="urn:microsoft.com/office/officeart/2005/8/layout/hProcess4"/>
    <dgm:cxn modelId="{8BE41C8A-EA66-48FC-96D0-5835130B8C15}" type="presParOf" srcId="{F9A9AC40-D375-4442-B601-DB946218C613}" destId="{89ED4CBD-99CA-4461-ACAB-2C0379238FE4}" srcOrd="1" destOrd="0" presId="urn:microsoft.com/office/officeart/2005/8/layout/hProcess4"/>
    <dgm:cxn modelId="{26F8E1D3-61AE-44AB-8C29-908CF0DFEB6A}" type="presParOf" srcId="{F9A9AC40-D375-4442-B601-DB946218C613}" destId="{EB188AC0-C555-4FB8-874B-1369F00A6851}" srcOrd="2" destOrd="0" presId="urn:microsoft.com/office/officeart/2005/8/layout/hProcess4"/>
    <dgm:cxn modelId="{59F9FCF3-AC16-4914-B23A-E129B5B5994A}" type="presParOf" srcId="{EB188AC0-C555-4FB8-874B-1369F00A6851}" destId="{668690C1-D8DE-447A-B7C8-F9CD259BE805}" srcOrd="0" destOrd="0" presId="urn:microsoft.com/office/officeart/2005/8/layout/hProcess4"/>
    <dgm:cxn modelId="{5670FBE7-4164-40CE-8146-4A82955532E2}" type="presParOf" srcId="{EB188AC0-C555-4FB8-874B-1369F00A6851}" destId="{E902E6FF-A3C6-45BE-A065-81F2A8C9026B}" srcOrd="1" destOrd="0" presId="urn:microsoft.com/office/officeart/2005/8/layout/hProcess4"/>
    <dgm:cxn modelId="{5A960C67-65E9-4EFA-969D-0BD878ECFC95}" type="presParOf" srcId="{EB188AC0-C555-4FB8-874B-1369F00A6851}" destId="{5B19B0E9-3729-4DEA-97D6-5A531A0BA94E}" srcOrd="2" destOrd="0" presId="urn:microsoft.com/office/officeart/2005/8/layout/hProcess4"/>
    <dgm:cxn modelId="{78A68F0B-A141-458A-BBDE-3C65EC436D1E}" type="presParOf" srcId="{EB188AC0-C555-4FB8-874B-1369F00A6851}" destId="{3824C09E-51DE-4C07-8812-08EAD54B0936}" srcOrd="3" destOrd="0" presId="urn:microsoft.com/office/officeart/2005/8/layout/hProcess4"/>
    <dgm:cxn modelId="{B5212134-2204-417F-87D8-6397098BF216}" type="presParOf" srcId="{EB188AC0-C555-4FB8-874B-1369F00A6851}" destId="{8C519906-38DA-4831-9580-C27328F95652}" srcOrd="4" destOrd="0" presId="urn:microsoft.com/office/officeart/2005/8/layout/hProcess4"/>
    <dgm:cxn modelId="{7A5699D2-42FD-4068-BAC9-3BEEC21C1F3D}" type="presParOf" srcId="{F9A9AC40-D375-4442-B601-DB946218C613}" destId="{440C4C28-0B43-4217-A1C2-3E40D334C399}" srcOrd="3" destOrd="0" presId="urn:microsoft.com/office/officeart/2005/8/layout/hProcess4"/>
    <dgm:cxn modelId="{6E272205-608A-4CCE-B8D4-056B596463AB}" type="presParOf" srcId="{F9A9AC40-D375-4442-B601-DB946218C613}" destId="{6DC5F51E-862E-4958-8B5F-0FE55EF0282D}" srcOrd="4" destOrd="0" presId="urn:microsoft.com/office/officeart/2005/8/layout/hProcess4"/>
    <dgm:cxn modelId="{83FA73B9-6ED9-4109-ABDC-2AE5F96193D7}" type="presParOf" srcId="{6DC5F51E-862E-4958-8B5F-0FE55EF0282D}" destId="{CE8AEF70-73BF-4880-99FC-D028D01457CF}" srcOrd="0" destOrd="0" presId="urn:microsoft.com/office/officeart/2005/8/layout/hProcess4"/>
    <dgm:cxn modelId="{2B658342-7533-49FF-8A21-8EF489A34CC0}" type="presParOf" srcId="{6DC5F51E-862E-4958-8B5F-0FE55EF0282D}" destId="{F6979438-BD42-4A5D-B258-ACBC6422F204}" srcOrd="1" destOrd="0" presId="urn:microsoft.com/office/officeart/2005/8/layout/hProcess4"/>
    <dgm:cxn modelId="{DA57E99E-75EE-4B01-A4A6-A9F1A20B99AA}" type="presParOf" srcId="{6DC5F51E-862E-4958-8B5F-0FE55EF0282D}" destId="{29921839-B6D9-459D-B40D-0F73FF27BD80}" srcOrd="2" destOrd="0" presId="urn:microsoft.com/office/officeart/2005/8/layout/hProcess4"/>
    <dgm:cxn modelId="{823B7CDC-7A5D-4F9B-A36F-791D5E698414}" type="presParOf" srcId="{6DC5F51E-862E-4958-8B5F-0FE55EF0282D}" destId="{38D5546D-CB84-4936-BC3B-6A65AB46FE3B}" srcOrd="3" destOrd="0" presId="urn:microsoft.com/office/officeart/2005/8/layout/hProcess4"/>
    <dgm:cxn modelId="{6E5E7A98-A39C-4413-865B-D8A373A98A7A}" type="presParOf" srcId="{6DC5F51E-862E-4958-8B5F-0FE55EF0282D}" destId="{A5F86D1E-9681-4B40-B7D6-6DDD25FF14C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AC2DDBD-E20F-4560-B2C8-AF672AD64438}"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A938B4C0-73F6-4188-8FDF-747914D07541}">
      <dgm:prSet phldrT="[Text]"/>
      <dgm:spPr/>
      <dgm:t>
        <a:bodyPr/>
        <a:lstStyle/>
        <a:p>
          <a:r>
            <a:rPr lang="en-US">
              <a:latin typeface="Times New Roman" panose="02020603050405020304" pitchFamily="18" charset="0"/>
              <a:cs typeface="Times New Roman" panose="02020603050405020304" pitchFamily="18" charset="0"/>
            </a:rPr>
            <a:t>JSON là định dạng trao đổi dữ liệu văn bản dung lượng nhẹ.</a:t>
          </a:r>
        </a:p>
      </dgm:t>
    </dgm:pt>
    <dgm:pt modelId="{B47C5600-45D3-41BD-BF29-9BD0E87CA905}" type="parTrans" cxnId="{7BFADE55-6BC8-4488-A9F2-6D1D10D3EE01}">
      <dgm:prSet/>
      <dgm:spPr/>
      <dgm:t>
        <a:bodyPr/>
        <a:lstStyle/>
        <a:p>
          <a:endParaRPr lang="en-US">
            <a:latin typeface="Times New Roman" panose="02020603050405020304" pitchFamily="18" charset="0"/>
            <a:cs typeface="Times New Roman" panose="02020603050405020304" pitchFamily="18" charset="0"/>
          </a:endParaRPr>
        </a:p>
      </dgm:t>
    </dgm:pt>
    <dgm:pt modelId="{35986C6B-8F18-4145-A8FA-2EA4D95C31B7}" type="sibTrans" cxnId="{7BFADE55-6BC8-4488-A9F2-6D1D10D3EE01}">
      <dgm:prSet/>
      <dgm:spPr/>
      <dgm:t>
        <a:bodyPr/>
        <a:lstStyle/>
        <a:p>
          <a:endParaRPr lang="en-US">
            <a:latin typeface="Times New Roman" panose="02020603050405020304" pitchFamily="18" charset="0"/>
            <a:cs typeface="Times New Roman" panose="02020603050405020304" pitchFamily="18" charset="0"/>
          </a:endParaRPr>
        </a:p>
      </dgm:t>
    </dgm:pt>
    <dgm:pt modelId="{7DD1077C-B2E8-4753-B2FA-077ACCE8482E}">
      <dgm:prSet/>
      <dgm:spPr/>
      <dgm:t>
        <a:bodyPr/>
        <a:lstStyle/>
        <a:p>
          <a:pPr>
            <a:buFont typeface="Symbol" panose="05050102010706020507" pitchFamily="18" charset="2"/>
            <a:buChar char="-"/>
          </a:pPr>
          <a:r>
            <a:rPr lang="en-US">
              <a:latin typeface="Times New Roman" panose="02020603050405020304" pitchFamily="18" charset="0"/>
              <a:cs typeface="Times New Roman" panose="02020603050405020304" pitchFamily="18" charset="0"/>
            </a:rPr>
            <a:t>JSON được sử dụng để gửi dữ liệu giữa các máy tính.</a:t>
          </a:r>
        </a:p>
      </dgm:t>
    </dgm:pt>
    <dgm:pt modelId="{C3C8E3B2-231E-4E12-9920-DEA175F3A07D}" type="parTrans" cxnId="{8B872355-8196-4CD0-8E4C-EEFA47A5C24B}">
      <dgm:prSet/>
      <dgm:spPr/>
      <dgm:t>
        <a:bodyPr/>
        <a:lstStyle/>
        <a:p>
          <a:endParaRPr lang="en-US">
            <a:latin typeface="Times New Roman" panose="02020603050405020304" pitchFamily="18" charset="0"/>
            <a:cs typeface="Times New Roman" panose="02020603050405020304" pitchFamily="18" charset="0"/>
          </a:endParaRPr>
        </a:p>
      </dgm:t>
    </dgm:pt>
    <dgm:pt modelId="{FC1D3372-662B-4322-8892-8AECA974658B}" type="sibTrans" cxnId="{8B872355-8196-4CD0-8E4C-EEFA47A5C24B}">
      <dgm:prSet/>
      <dgm:spPr/>
      <dgm:t>
        <a:bodyPr/>
        <a:lstStyle/>
        <a:p>
          <a:endParaRPr lang="en-US">
            <a:latin typeface="Times New Roman" panose="02020603050405020304" pitchFamily="18" charset="0"/>
            <a:cs typeface="Times New Roman" panose="02020603050405020304" pitchFamily="18" charset="0"/>
          </a:endParaRPr>
        </a:p>
      </dgm:t>
    </dgm:pt>
    <dgm:pt modelId="{635B2587-1C8E-429C-9009-8F8284ADC9DF}">
      <dgm:prSet/>
      <dgm:spPr/>
      <dgm:t>
        <a:bodyPr/>
        <a:lstStyle/>
        <a:p>
          <a:pPr>
            <a:buFont typeface="Symbol" panose="05050102010706020507" pitchFamily="18" charset="2"/>
            <a:buChar char="-"/>
          </a:pPr>
          <a:r>
            <a:rPr lang="en-US">
              <a:latin typeface="Times New Roman" panose="02020603050405020304" pitchFamily="18" charset="0"/>
              <a:cs typeface="Times New Roman" panose="02020603050405020304" pitchFamily="18" charset="0"/>
            </a:rPr>
            <a:t>JSON là ngôn ngữ độc lập.</a:t>
          </a:r>
        </a:p>
      </dgm:t>
    </dgm:pt>
    <dgm:pt modelId="{4FAEEC88-CE3D-482B-871E-2E201514B482}" type="parTrans" cxnId="{26CE1F13-E841-4080-B6C8-E5D07587B1A5}">
      <dgm:prSet/>
      <dgm:spPr/>
      <dgm:t>
        <a:bodyPr/>
        <a:lstStyle/>
        <a:p>
          <a:endParaRPr lang="en-US">
            <a:latin typeface="Times New Roman" panose="02020603050405020304" pitchFamily="18" charset="0"/>
            <a:cs typeface="Times New Roman" panose="02020603050405020304" pitchFamily="18" charset="0"/>
          </a:endParaRPr>
        </a:p>
      </dgm:t>
    </dgm:pt>
    <dgm:pt modelId="{3869B7D1-D67A-4A23-8D32-2323303C3E9D}" type="sibTrans" cxnId="{26CE1F13-E841-4080-B6C8-E5D07587B1A5}">
      <dgm:prSet/>
      <dgm:spPr/>
      <dgm:t>
        <a:bodyPr/>
        <a:lstStyle/>
        <a:p>
          <a:endParaRPr lang="en-US">
            <a:latin typeface="Times New Roman" panose="02020603050405020304" pitchFamily="18" charset="0"/>
            <a:cs typeface="Times New Roman" panose="02020603050405020304" pitchFamily="18" charset="0"/>
          </a:endParaRPr>
        </a:p>
      </dgm:t>
    </dgm:pt>
    <dgm:pt modelId="{FD3D867D-468B-47DE-8910-82957A7A0435}">
      <dgm:prSet/>
      <dgm:spPr/>
      <dgm:t>
        <a:bodyPr/>
        <a:lstStyle/>
        <a:p>
          <a:pPr>
            <a:buFont typeface="Symbol" panose="05050102010706020507" pitchFamily="18" charset="2"/>
            <a:buChar char="-"/>
          </a:pPr>
          <a:r>
            <a:rPr lang="en-US">
              <a:latin typeface="Times New Roman" panose="02020603050405020304" pitchFamily="18" charset="0"/>
              <a:cs typeface="Times New Roman" panose="02020603050405020304" pitchFamily="18" charset="0"/>
            </a:rPr>
            <a:t>JSON được "tự mô tả" và dễ hiểu.</a:t>
          </a:r>
        </a:p>
      </dgm:t>
    </dgm:pt>
    <dgm:pt modelId="{A0CA0733-01C3-4884-BA99-8C87E017C084}" type="parTrans" cxnId="{F8E24CDE-55EA-41E2-BE33-F06DACEFF23E}">
      <dgm:prSet/>
      <dgm:spPr/>
      <dgm:t>
        <a:bodyPr/>
        <a:lstStyle/>
        <a:p>
          <a:endParaRPr lang="en-US">
            <a:latin typeface="Times New Roman" panose="02020603050405020304" pitchFamily="18" charset="0"/>
            <a:cs typeface="Times New Roman" panose="02020603050405020304" pitchFamily="18" charset="0"/>
          </a:endParaRPr>
        </a:p>
      </dgm:t>
    </dgm:pt>
    <dgm:pt modelId="{D178AFFD-3C01-4A56-8621-9D3038E33F09}" type="sibTrans" cxnId="{F8E24CDE-55EA-41E2-BE33-F06DACEFF23E}">
      <dgm:prSet/>
      <dgm:spPr/>
      <dgm:t>
        <a:bodyPr/>
        <a:lstStyle/>
        <a:p>
          <a:endParaRPr lang="en-US">
            <a:latin typeface="Times New Roman" panose="02020603050405020304" pitchFamily="18" charset="0"/>
            <a:cs typeface="Times New Roman" panose="02020603050405020304" pitchFamily="18" charset="0"/>
          </a:endParaRPr>
        </a:p>
      </dgm:t>
    </dgm:pt>
    <dgm:pt modelId="{1EA55833-F1C3-483D-A01F-25EBB388850B}" type="pres">
      <dgm:prSet presAssocID="{9AC2DDBD-E20F-4560-B2C8-AF672AD64438}" presName="matrix" presStyleCnt="0">
        <dgm:presLayoutVars>
          <dgm:chMax val="1"/>
          <dgm:dir/>
          <dgm:resizeHandles val="exact"/>
        </dgm:presLayoutVars>
      </dgm:prSet>
      <dgm:spPr/>
    </dgm:pt>
    <dgm:pt modelId="{3F33D04A-0300-4A18-8712-F373C64EF2C8}" type="pres">
      <dgm:prSet presAssocID="{9AC2DDBD-E20F-4560-B2C8-AF672AD64438}" presName="diamond" presStyleLbl="bgShp" presStyleIdx="0" presStyleCnt="1"/>
      <dgm:spPr/>
    </dgm:pt>
    <dgm:pt modelId="{D3F2EC5D-2A34-4225-B9F7-18D474502207}" type="pres">
      <dgm:prSet presAssocID="{9AC2DDBD-E20F-4560-B2C8-AF672AD64438}" presName="quad1" presStyleLbl="node1" presStyleIdx="0" presStyleCnt="4">
        <dgm:presLayoutVars>
          <dgm:chMax val="0"/>
          <dgm:chPref val="0"/>
          <dgm:bulletEnabled val="1"/>
        </dgm:presLayoutVars>
      </dgm:prSet>
      <dgm:spPr/>
    </dgm:pt>
    <dgm:pt modelId="{41110192-35DA-4E80-8CAD-D1686E522C42}" type="pres">
      <dgm:prSet presAssocID="{9AC2DDBD-E20F-4560-B2C8-AF672AD64438}" presName="quad2" presStyleLbl="node1" presStyleIdx="1" presStyleCnt="4">
        <dgm:presLayoutVars>
          <dgm:chMax val="0"/>
          <dgm:chPref val="0"/>
          <dgm:bulletEnabled val="1"/>
        </dgm:presLayoutVars>
      </dgm:prSet>
      <dgm:spPr/>
    </dgm:pt>
    <dgm:pt modelId="{5CF58F52-6761-473F-B7CF-A5A1333D5157}" type="pres">
      <dgm:prSet presAssocID="{9AC2DDBD-E20F-4560-B2C8-AF672AD64438}" presName="quad3" presStyleLbl="node1" presStyleIdx="2" presStyleCnt="4">
        <dgm:presLayoutVars>
          <dgm:chMax val="0"/>
          <dgm:chPref val="0"/>
          <dgm:bulletEnabled val="1"/>
        </dgm:presLayoutVars>
      </dgm:prSet>
      <dgm:spPr/>
    </dgm:pt>
    <dgm:pt modelId="{E7D087FF-D391-452E-9E78-B8C96E09B123}" type="pres">
      <dgm:prSet presAssocID="{9AC2DDBD-E20F-4560-B2C8-AF672AD64438}" presName="quad4" presStyleLbl="node1" presStyleIdx="3" presStyleCnt="4">
        <dgm:presLayoutVars>
          <dgm:chMax val="0"/>
          <dgm:chPref val="0"/>
          <dgm:bulletEnabled val="1"/>
        </dgm:presLayoutVars>
      </dgm:prSet>
      <dgm:spPr/>
    </dgm:pt>
  </dgm:ptLst>
  <dgm:cxnLst>
    <dgm:cxn modelId="{47BE1D0D-80BE-4758-A66D-522702EBDD5F}" type="presOf" srcId="{7DD1077C-B2E8-4753-B2FA-077ACCE8482E}" destId="{41110192-35DA-4E80-8CAD-D1686E522C42}" srcOrd="0" destOrd="0" presId="urn:microsoft.com/office/officeart/2005/8/layout/matrix3"/>
    <dgm:cxn modelId="{26CE1F13-E841-4080-B6C8-E5D07587B1A5}" srcId="{9AC2DDBD-E20F-4560-B2C8-AF672AD64438}" destId="{635B2587-1C8E-429C-9009-8F8284ADC9DF}" srcOrd="2" destOrd="0" parTransId="{4FAEEC88-CE3D-482B-871E-2E201514B482}" sibTransId="{3869B7D1-D67A-4A23-8D32-2323303C3E9D}"/>
    <dgm:cxn modelId="{13B12F1A-2798-4B76-87EE-4858EF069E38}" type="presOf" srcId="{FD3D867D-468B-47DE-8910-82957A7A0435}" destId="{E7D087FF-D391-452E-9E78-B8C96E09B123}" srcOrd="0" destOrd="0" presId="urn:microsoft.com/office/officeart/2005/8/layout/matrix3"/>
    <dgm:cxn modelId="{8B872355-8196-4CD0-8E4C-EEFA47A5C24B}" srcId="{9AC2DDBD-E20F-4560-B2C8-AF672AD64438}" destId="{7DD1077C-B2E8-4753-B2FA-077ACCE8482E}" srcOrd="1" destOrd="0" parTransId="{C3C8E3B2-231E-4E12-9920-DEA175F3A07D}" sibTransId="{FC1D3372-662B-4322-8892-8AECA974658B}"/>
    <dgm:cxn modelId="{7BFADE55-6BC8-4488-A9F2-6D1D10D3EE01}" srcId="{9AC2DDBD-E20F-4560-B2C8-AF672AD64438}" destId="{A938B4C0-73F6-4188-8FDF-747914D07541}" srcOrd="0" destOrd="0" parTransId="{B47C5600-45D3-41BD-BF29-9BD0E87CA905}" sibTransId="{35986C6B-8F18-4145-A8FA-2EA4D95C31B7}"/>
    <dgm:cxn modelId="{A690368E-8FDB-4C90-BF03-34430C619F4C}" type="presOf" srcId="{635B2587-1C8E-429C-9009-8F8284ADC9DF}" destId="{5CF58F52-6761-473F-B7CF-A5A1333D5157}" srcOrd="0" destOrd="0" presId="urn:microsoft.com/office/officeart/2005/8/layout/matrix3"/>
    <dgm:cxn modelId="{1031C29D-0641-4672-984C-C0C6814ECC25}" type="presOf" srcId="{A938B4C0-73F6-4188-8FDF-747914D07541}" destId="{D3F2EC5D-2A34-4225-B9F7-18D474502207}" srcOrd="0" destOrd="0" presId="urn:microsoft.com/office/officeart/2005/8/layout/matrix3"/>
    <dgm:cxn modelId="{F8E24CDE-55EA-41E2-BE33-F06DACEFF23E}" srcId="{9AC2DDBD-E20F-4560-B2C8-AF672AD64438}" destId="{FD3D867D-468B-47DE-8910-82957A7A0435}" srcOrd="3" destOrd="0" parTransId="{A0CA0733-01C3-4884-BA99-8C87E017C084}" sibTransId="{D178AFFD-3C01-4A56-8621-9D3038E33F09}"/>
    <dgm:cxn modelId="{752308FC-7722-4540-899F-689E18434051}" type="presOf" srcId="{9AC2DDBD-E20F-4560-B2C8-AF672AD64438}" destId="{1EA55833-F1C3-483D-A01F-25EBB388850B}" srcOrd="0" destOrd="0" presId="urn:microsoft.com/office/officeart/2005/8/layout/matrix3"/>
    <dgm:cxn modelId="{5A7D0B66-723A-4F39-BDA2-98910AFB9C39}" type="presParOf" srcId="{1EA55833-F1C3-483D-A01F-25EBB388850B}" destId="{3F33D04A-0300-4A18-8712-F373C64EF2C8}" srcOrd="0" destOrd="0" presId="urn:microsoft.com/office/officeart/2005/8/layout/matrix3"/>
    <dgm:cxn modelId="{2EDC1817-4EB1-4254-B5A6-7C5A02DEC129}" type="presParOf" srcId="{1EA55833-F1C3-483D-A01F-25EBB388850B}" destId="{D3F2EC5D-2A34-4225-B9F7-18D474502207}" srcOrd="1" destOrd="0" presId="urn:microsoft.com/office/officeart/2005/8/layout/matrix3"/>
    <dgm:cxn modelId="{8E2925EE-B7F2-4D48-BA2C-44261201D411}" type="presParOf" srcId="{1EA55833-F1C3-483D-A01F-25EBB388850B}" destId="{41110192-35DA-4E80-8CAD-D1686E522C42}" srcOrd="2" destOrd="0" presId="urn:microsoft.com/office/officeart/2005/8/layout/matrix3"/>
    <dgm:cxn modelId="{93490170-05E3-483C-98C5-7F29E2748E99}" type="presParOf" srcId="{1EA55833-F1C3-483D-A01F-25EBB388850B}" destId="{5CF58F52-6761-473F-B7CF-A5A1333D5157}" srcOrd="3" destOrd="0" presId="urn:microsoft.com/office/officeart/2005/8/layout/matrix3"/>
    <dgm:cxn modelId="{FBA27D4B-F4E3-469E-8CCD-0C7F1C44D6E4}" type="presParOf" srcId="{1EA55833-F1C3-483D-A01F-25EBB388850B}" destId="{E7D087FF-D391-452E-9E78-B8C96E09B12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B06A9DF-5A52-47A0-8F97-C191C091653D}" type="doc">
      <dgm:prSet loTypeId="urn:microsoft.com/office/officeart/2005/8/layout/equation2" loCatId="process" qsTypeId="urn:microsoft.com/office/officeart/2005/8/quickstyle/simple5" qsCatId="simple" csTypeId="urn:microsoft.com/office/officeart/2005/8/colors/accent1_2" csCatId="accent1" phldr="1"/>
      <dgm:spPr/>
      <dgm:t>
        <a:bodyPr/>
        <a:lstStyle/>
        <a:p>
          <a:endParaRPr lang="en-US"/>
        </a:p>
      </dgm:t>
    </dgm:pt>
    <dgm:pt modelId="{764186FF-F948-4B77-9DBD-F33487A372B3}">
      <dgm:prSet phldrT="[Text]"/>
      <dgm:spPr/>
      <dgm:t>
        <a:bodyPr/>
        <a:lstStyle/>
        <a:p>
          <a:r>
            <a:rPr lang="en-US">
              <a:latin typeface="Times New Roman" panose="02020603050405020304" pitchFamily="18" charset="0"/>
              <a:cs typeface="Times New Roman" panose="02020603050405020304" pitchFamily="18" charset="0"/>
            </a:rPr>
            <a:t>C</a:t>
          </a:r>
          <a:r>
            <a:rPr lang="vi-VN">
              <a:latin typeface="Times New Roman" panose="02020603050405020304" pitchFamily="18" charset="0"/>
              <a:cs typeface="Times New Roman" panose="02020603050405020304" pitchFamily="18" charset="0"/>
            </a:rPr>
            <a:t>onvert nó thành Object để sửa đổi các thuộc tính, giá trị.</a:t>
          </a:r>
          <a:endParaRPr lang="en-US">
            <a:latin typeface="Times New Roman" panose="02020603050405020304" pitchFamily="18" charset="0"/>
            <a:cs typeface="Times New Roman" panose="02020603050405020304" pitchFamily="18" charset="0"/>
          </a:endParaRPr>
        </a:p>
      </dgm:t>
    </dgm:pt>
    <dgm:pt modelId="{74613C8A-D714-4CE8-B5F4-CE6155C775F8}" type="parTrans" cxnId="{3BA24772-3821-4D65-9E1F-211A6056970F}">
      <dgm:prSet/>
      <dgm:spPr/>
      <dgm:t>
        <a:bodyPr/>
        <a:lstStyle/>
        <a:p>
          <a:endParaRPr lang="en-US">
            <a:latin typeface="Times New Roman" panose="02020603050405020304" pitchFamily="18" charset="0"/>
            <a:cs typeface="Times New Roman" panose="02020603050405020304" pitchFamily="18" charset="0"/>
          </a:endParaRPr>
        </a:p>
      </dgm:t>
    </dgm:pt>
    <dgm:pt modelId="{A95375D1-E779-4425-8089-51C6E3586395}" type="sibTrans" cxnId="{3BA24772-3821-4D65-9E1F-211A6056970F}">
      <dgm:prSet/>
      <dgm:spPr/>
      <dgm:t>
        <a:bodyPr/>
        <a:lstStyle/>
        <a:p>
          <a:endParaRPr lang="en-US">
            <a:latin typeface="Times New Roman" panose="02020603050405020304" pitchFamily="18" charset="0"/>
            <a:cs typeface="Times New Roman" panose="02020603050405020304" pitchFamily="18" charset="0"/>
          </a:endParaRPr>
        </a:p>
      </dgm:t>
    </dgm:pt>
    <dgm:pt modelId="{58F94DAB-3AF3-4C9E-8EE9-3883B0787FB2}">
      <dgm:prSet phldrT="[Text]"/>
      <dgm:spPr/>
      <dgm:t>
        <a:bodyPr/>
        <a:lstStyle/>
        <a:p>
          <a:r>
            <a:rPr lang="vi-VN">
              <a:latin typeface="Times New Roman" panose="02020603050405020304" pitchFamily="18" charset="0"/>
              <a:cs typeface="Times New Roman" panose="02020603050405020304" pitchFamily="18" charset="0"/>
            </a:rPr>
            <a:t>Sau đó convert JavaScript Object đó ngược lại thành JSON.</a:t>
          </a:r>
          <a:endParaRPr lang="en-US">
            <a:latin typeface="Times New Roman" panose="02020603050405020304" pitchFamily="18" charset="0"/>
            <a:cs typeface="Times New Roman" panose="02020603050405020304" pitchFamily="18" charset="0"/>
          </a:endParaRPr>
        </a:p>
      </dgm:t>
    </dgm:pt>
    <dgm:pt modelId="{7A62D227-A2A5-467F-92D5-E6872D6BAF86}" type="parTrans" cxnId="{64178497-1EE9-4588-BE26-0E6E482694E1}">
      <dgm:prSet/>
      <dgm:spPr/>
      <dgm:t>
        <a:bodyPr/>
        <a:lstStyle/>
        <a:p>
          <a:endParaRPr lang="en-US">
            <a:latin typeface="Times New Roman" panose="02020603050405020304" pitchFamily="18" charset="0"/>
            <a:cs typeface="Times New Roman" panose="02020603050405020304" pitchFamily="18" charset="0"/>
          </a:endParaRPr>
        </a:p>
      </dgm:t>
    </dgm:pt>
    <dgm:pt modelId="{DEC50F29-907F-4887-BB3A-DC799B25DA8B}" type="sibTrans" cxnId="{64178497-1EE9-4588-BE26-0E6E482694E1}">
      <dgm:prSet/>
      <dgm:spPr/>
      <dgm:t>
        <a:bodyPr/>
        <a:lstStyle/>
        <a:p>
          <a:endParaRPr lang="en-US">
            <a:latin typeface="Times New Roman" panose="02020603050405020304" pitchFamily="18" charset="0"/>
            <a:cs typeface="Times New Roman" panose="02020603050405020304" pitchFamily="18" charset="0"/>
          </a:endParaRPr>
        </a:p>
      </dgm:t>
    </dgm:pt>
    <dgm:pt modelId="{A08CD59F-6594-42DC-A969-292F56E242E2}" type="pres">
      <dgm:prSet presAssocID="{5B06A9DF-5A52-47A0-8F97-C191C091653D}" presName="Name0" presStyleCnt="0">
        <dgm:presLayoutVars>
          <dgm:dir/>
          <dgm:resizeHandles val="exact"/>
        </dgm:presLayoutVars>
      </dgm:prSet>
      <dgm:spPr/>
    </dgm:pt>
    <dgm:pt modelId="{2D79C943-7820-4490-AF3F-5BBEADD646E3}" type="pres">
      <dgm:prSet presAssocID="{5B06A9DF-5A52-47A0-8F97-C191C091653D}" presName="vNodes" presStyleCnt="0"/>
      <dgm:spPr/>
    </dgm:pt>
    <dgm:pt modelId="{3658C4DF-0F35-4960-9266-4B65DA18F9D4}" type="pres">
      <dgm:prSet presAssocID="{764186FF-F948-4B77-9DBD-F33487A372B3}" presName="node" presStyleLbl="node1" presStyleIdx="0" presStyleCnt="2">
        <dgm:presLayoutVars>
          <dgm:bulletEnabled val="1"/>
        </dgm:presLayoutVars>
      </dgm:prSet>
      <dgm:spPr/>
    </dgm:pt>
    <dgm:pt modelId="{5C9F2059-7809-4D6B-889D-CD362B4DA800}" type="pres">
      <dgm:prSet presAssocID="{5B06A9DF-5A52-47A0-8F97-C191C091653D}" presName="sibTransLast" presStyleLbl="sibTrans2D1" presStyleIdx="0" presStyleCnt="1"/>
      <dgm:spPr/>
    </dgm:pt>
    <dgm:pt modelId="{430DF24A-DD13-4CEA-B55B-29D8B185D6DE}" type="pres">
      <dgm:prSet presAssocID="{5B06A9DF-5A52-47A0-8F97-C191C091653D}" presName="connectorText" presStyleLbl="sibTrans2D1" presStyleIdx="0" presStyleCnt="1"/>
      <dgm:spPr/>
    </dgm:pt>
    <dgm:pt modelId="{4A163418-F975-4146-90F9-025F16403A10}" type="pres">
      <dgm:prSet presAssocID="{5B06A9DF-5A52-47A0-8F97-C191C091653D}" presName="lastNode" presStyleLbl="node1" presStyleIdx="1" presStyleCnt="2">
        <dgm:presLayoutVars>
          <dgm:bulletEnabled val="1"/>
        </dgm:presLayoutVars>
      </dgm:prSet>
      <dgm:spPr/>
    </dgm:pt>
  </dgm:ptLst>
  <dgm:cxnLst>
    <dgm:cxn modelId="{D5F84707-DEFE-477D-8343-FFD9F9BF5536}" type="presOf" srcId="{58F94DAB-3AF3-4C9E-8EE9-3883B0787FB2}" destId="{4A163418-F975-4146-90F9-025F16403A10}" srcOrd="0" destOrd="0" presId="urn:microsoft.com/office/officeart/2005/8/layout/equation2"/>
    <dgm:cxn modelId="{86C75F48-8FAC-461D-BED5-43E05FB038AA}" type="presOf" srcId="{A95375D1-E779-4425-8089-51C6E3586395}" destId="{430DF24A-DD13-4CEA-B55B-29D8B185D6DE}" srcOrd="1" destOrd="0" presId="urn:microsoft.com/office/officeart/2005/8/layout/equation2"/>
    <dgm:cxn modelId="{3BA24772-3821-4D65-9E1F-211A6056970F}" srcId="{5B06A9DF-5A52-47A0-8F97-C191C091653D}" destId="{764186FF-F948-4B77-9DBD-F33487A372B3}" srcOrd="0" destOrd="0" parTransId="{74613C8A-D714-4CE8-B5F4-CE6155C775F8}" sibTransId="{A95375D1-E779-4425-8089-51C6E3586395}"/>
    <dgm:cxn modelId="{64EA3D79-4BD2-476A-9197-33ED7D5F57EE}" type="presOf" srcId="{764186FF-F948-4B77-9DBD-F33487A372B3}" destId="{3658C4DF-0F35-4960-9266-4B65DA18F9D4}" srcOrd="0" destOrd="0" presId="urn:microsoft.com/office/officeart/2005/8/layout/equation2"/>
    <dgm:cxn modelId="{64178497-1EE9-4588-BE26-0E6E482694E1}" srcId="{5B06A9DF-5A52-47A0-8F97-C191C091653D}" destId="{58F94DAB-3AF3-4C9E-8EE9-3883B0787FB2}" srcOrd="1" destOrd="0" parTransId="{7A62D227-A2A5-467F-92D5-E6872D6BAF86}" sibTransId="{DEC50F29-907F-4887-BB3A-DC799B25DA8B}"/>
    <dgm:cxn modelId="{093F5BC9-3BBC-4E3E-8CDB-C4BFCFA41F94}" type="presOf" srcId="{5B06A9DF-5A52-47A0-8F97-C191C091653D}" destId="{A08CD59F-6594-42DC-A969-292F56E242E2}" srcOrd="0" destOrd="0" presId="urn:microsoft.com/office/officeart/2005/8/layout/equation2"/>
    <dgm:cxn modelId="{7945D9CC-4B99-4836-974C-7F9D7A293B72}" type="presOf" srcId="{A95375D1-E779-4425-8089-51C6E3586395}" destId="{5C9F2059-7809-4D6B-889D-CD362B4DA800}" srcOrd="0" destOrd="0" presId="urn:microsoft.com/office/officeart/2005/8/layout/equation2"/>
    <dgm:cxn modelId="{EA904568-4850-4109-BBA0-D11474C478CC}" type="presParOf" srcId="{A08CD59F-6594-42DC-A969-292F56E242E2}" destId="{2D79C943-7820-4490-AF3F-5BBEADD646E3}" srcOrd="0" destOrd="0" presId="urn:microsoft.com/office/officeart/2005/8/layout/equation2"/>
    <dgm:cxn modelId="{709DD116-5ED5-413E-8758-5A7BE3A42588}" type="presParOf" srcId="{2D79C943-7820-4490-AF3F-5BBEADD646E3}" destId="{3658C4DF-0F35-4960-9266-4B65DA18F9D4}" srcOrd="0" destOrd="0" presId="urn:microsoft.com/office/officeart/2005/8/layout/equation2"/>
    <dgm:cxn modelId="{0A6C8B5E-2EC8-485A-A44D-5A203DE82FD8}" type="presParOf" srcId="{A08CD59F-6594-42DC-A969-292F56E242E2}" destId="{5C9F2059-7809-4D6B-889D-CD362B4DA800}" srcOrd="1" destOrd="0" presId="urn:microsoft.com/office/officeart/2005/8/layout/equation2"/>
    <dgm:cxn modelId="{BCC9A64B-A13E-4049-BCEC-00A713B78918}" type="presParOf" srcId="{5C9F2059-7809-4D6B-889D-CD362B4DA800}" destId="{430DF24A-DD13-4CEA-B55B-29D8B185D6DE}" srcOrd="0" destOrd="0" presId="urn:microsoft.com/office/officeart/2005/8/layout/equation2"/>
    <dgm:cxn modelId="{E2107D41-5AC1-4AC6-87B3-661212405D90}" type="presParOf" srcId="{A08CD59F-6594-42DC-A969-292F56E242E2}" destId="{4A163418-F975-4146-90F9-025F16403A10}"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6C09949-2E10-4E25-AE0B-7059DB406C45}" type="doc">
      <dgm:prSet loTypeId="urn:microsoft.com/office/officeart/2005/8/layout/hProcess11" loCatId="process" qsTypeId="urn:microsoft.com/office/officeart/2005/8/quickstyle/simple1" qsCatId="simple" csTypeId="urn:microsoft.com/office/officeart/2005/8/colors/accent1_2" csCatId="accent1" phldr="1"/>
      <dgm:spPr/>
    </dgm:pt>
    <dgm:pt modelId="{2ECE1AD1-696E-49FA-80D7-840CE3E48A4B}">
      <dgm:prSet phldrT="[Text]"/>
      <dgm:spPr/>
      <dgm:t>
        <a:bodyPr/>
        <a:lstStyle/>
        <a:p>
          <a:r>
            <a:rPr lang="en-US">
              <a:latin typeface="Times New Roman" panose="02020603050405020304" pitchFamily="18" charset="0"/>
              <a:cs typeface="Times New Roman" panose="02020603050405020304" pitchFamily="18" charset="0"/>
            </a:rPr>
            <a:t>Cách sử dụng phổ biến của JSON là trao đổi dữ liệu đến hoặc từ máy chủ web.</a:t>
          </a:r>
        </a:p>
      </dgm:t>
    </dgm:pt>
    <dgm:pt modelId="{B46DE776-703F-48B1-AB5B-55C816720C17}" type="parTrans" cxnId="{70E51175-7549-49E8-ADDA-EB535D7EB110}">
      <dgm:prSet/>
      <dgm:spPr/>
      <dgm:t>
        <a:bodyPr/>
        <a:lstStyle/>
        <a:p>
          <a:endParaRPr lang="en-US">
            <a:latin typeface="Times New Roman" panose="02020603050405020304" pitchFamily="18" charset="0"/>
            <a:cs typeface="Times New Roman" panose="02020603050405020304" pitchFamily="18" charset="0"/>
          </a:endParaRPr>
        </a:p>
      </dgm:t>
    </dgm:pt>
    <dgm:pt modelId="{DBE87741-FD1F-4E41-B229-8B4BE60E1213}" type="sibTrans" cxnId="{70E51175-7549-49E8-ADDA-EB535D7EB110}">
      <dgm:prSet/>
      <dgm:spPr/>
      <dgm:t>
        <a:bodyPr/>
        <a:lstStyle/>
        <a:p>
          <a:endParaRPr lang="en-US">
            <a:latin typeface="Times New Roman" panose="02020603050405020304" pitchFamily="18" charset="0"/>
            <a:cs typeface="Times New Roman" panose="02020603050405020304" pitchFamily="18" charset="0"/>
          </a:endParaRPr>
        </a:p>
      </dgm:t>
    </dgm:pt>
    <dgm:pt modelId="{253ECB34-442C-4E2C-99AF-DD5091A27AFA}">
      <dgm:prSet/>
      <dgm:spPr/>
      <dgm:t>
        <a:bodyPr/>
        <a:lstStyle/>
        <a:p>
          <a:r>
            <a:rPr lang="en-US">
              <a:latin typeface="Times New Roman" panose="02020603050405020304" pitchFamily="18" charset="0"/>
              <a:cs typeface="Times New Roman" panose="02020603050405020304" pitchFamily="18" charset="0"/>
            </a:rPr>
            <a:t>Khi nhận dữ liệu từ máy chủ web, dữ liệu luôn là một chuỗi.</a:t>
          </a:r>
        </a:p>
      </dgm:t>
    </dgm:pt>
    <dgm:pt modelId="{E0407726-1F22-4D97-82D0-17F553390B4D}" type="parTrans" cxnId="{AC5DC523-49AA-470E-8675-E4D3869AE7E0}">
      <dgm:prSet/>
      <dgm:spPr/>
      <dgm:t>
        <a:bodyPr/>
        <a:lstStyle/>
        <a:p>
          <a:endParaRPr lang="en-US">
            <a:latin typeface="Times New Roman" panose="02020603050405020304" pitchFamily="18" charset="0"/>
            <a:cs typeface="Times New Roman" panose="02020603050405020304" pitchFamily="18" charset="0"/>
          </a:endParaRPr>
        </a:p>
      </dgm:t>
    </dgm:pt>
    <dgm:pt modelId="{7A69B69D-E32F-460A-AA66-CC8858660103}" type="sibTrans" cxnId="{AC5DC523-49AA-470E-8675-E4D3869AE7E0}">
      <dgm:prSet/>
      <dgm:spPr/>
      <dgm:t>
        <a:bodyPr/>
        <a:lstStyle/>
        <a:p>
          <a:endParaRPr lang="en-US">
            <a:latin typeface="Times New Roman" panose="02020603050405020304" pitchFamily="18" charset="0"/>
            <a:cs typeface="Times New Roman" panose="02020603050405020304" pitchFamily="18" charset="0"/>
          </a:endParaRPr>
        </a:p>
      </dgm:t>
    </dgm:pt>
    <dgm:pt modelId="{D8217DA3-C2A0-46F2-B01D-B5E57D485FB0}">
      <dgm:prSet/>
      <dgm:spPr/>
      <dgm:t>
        <a:bodyPr/>
        <a:lstStyle/>
        <a:p>
          <a:r>
            <a:rPr lang="vi-VN">
              <a:latin typeface="Times New Roman" panose="02020603050405020304" pitchFamily="18" charset="0"/>
              <a:cs typeface="Times New Roman" panose="02020603050405020304" pitchFamily="18" charset="0"/>
            </a:rPr>
            <a:t>Sử dụng </a:t>
          </a:r>
          <a:r>
            <a:rPr lang="vi-VN" b="1">
              <a:latin typeface="Times New Roman" panose="02020603050405020304" pitchFamily="18" charset="0"/>
              <a:cs typeface="Times New Roman" panose="02020603050405020304" pitchFamily="18" charset="0"/>
            </a:rPr>
            <a:t>JSON.parse() </a:t>
          </a:r>
          <a:r>
            <a:rPr lang="vi-VN">
              <a:latin typeface="Times New Roman" panose="02020603050405020304" pitchFamily="18" charset="0"/>
              <a:cs typeface="Times New Roman" panose="02020603050405020304" pitchFamily="18" charset="0"/>
            </a:rPr>
            <a:t>để chuyển dữ liệu trở thành một đối tượng JavaScript.</a:t>
          </a:r>
          <a:endParaRPr lang="en-US">
            <a:latin typeface="Times New Roman" panose="02020603050405020304" pitchFamily="18" charset="0"/>
            <a:cs typeface="Times New Roman" panose="02020603050405020304" pitchFamily="18" charset="0"/>
          </a:endParaRPr>
        </a:p>
      </dgm:t>
    </dgm:pt>
    <dgm:pt modelId="{D38A81E9-0E40-4080-B7A0-B7FBCB16B79E}" type="parTrans" cxnId="{74C2EBF4-BD4C-4B8C-A916-F42D123162AB}">
      <dgm:prSet/>
      <dgm:spPr/>
      <dgm:t>
        <a:bodyPr/>
        <a:lstStyle/>
        <a:p>
          <a:endParaRPr lang="en-US">
            <a:latin typeface="Times New Roman" panose="02020603050405020304" pitchFamily="18" charset="0"/>
            <a:cs typeface="Times New Roman" panose="02020603050405020304" pitchFamily="18" charset="0"/>
          </a:endParaRPr>
        </a:p>
      </dgm:t>
    </dgm:pt>
    <dgm:pt modelId="{C079D36A-50D6-465B-B263-3CB5EAE4A3C9}" type="sibTrans" cxnId="{74C2EBF4-BD4C-4B8C-A916-F42D123162AB}">
      <dgm:prSet/>
      <dgm:spPr/>
      <dgm:t>
        <a:bodyPr/>
        <a:lstStyle/>
        <a:p>
          <a:endParaRPr lang="en-US">
            <a:latin typeface="Times New Roman" panose="02020603050405020304" pitchFamily="18" charset="0"/>
            <a:cs typeface="Times New Roman" panose="02020603050405020304" pitchFamily="18" charset="0"/>
          </a:endParaRPr>
        </a:p>
      </dgm:t>
    </dgm:pt>
    <dgm:pt modelId="{D60C0E9A-1995-4D59-9832-B75454BA20D9}" type="pres">
      <dgm:prSet presAssocID="{26C09949-2E10-4E25-AE0B-7059DB406C45}" presName="Name0" presStyleCnt="0">
        <dgm:presLayoutVars>
          <dgm:dir/>
          <dgm:resizeHandles val="exact"/>
        </dgm:presLayoutVars>
      </dgm:prSet>
      <dgm:spPr/>
    </dgm:pt>
    <dgm:pt modelId="{39A64D93-89E5-4E28-A52D-4426A7192DE4}" type="pres">
      <dgm:prSet presAssocID="{26C09949-2E10-4E25-AE0B-7059DB406C45}" presName="arrow" presStyleLbl="bgShp" presStyleIdx="0" presStyleCnt="1"/>
      <dgm:spPr/>
    </dgm:pt>
    <dgm:pt modelId="{58F11DBD-8E83-408D-8B01-EDE7B4247439}" type="pres">
      <dgm:prSet presAssocID="{26C09949-2E10-4E25-AE0B-7059DB406C45}" presName="points" presStyleCnt="0"/>
      <dgm:spPr/>
    </dgm:pt>
    <dgm:pt modelId="{03AE752A-DCD4-4A1E-80C9-439F91492D1F}" type="pres">
      <dgm:prSet presAssocID="{2ECE1AD1-696E-49FA-80D7-840CE3E48A4B}" presName="compositeA" presStyleCnt="0"/>
      <dgm:spPr/>
    </dgm:pt>
    <dgm:pt modelId="{284B458F-0E92-4D59-B050-E3B62DE9EE69}" type="pres">
      <dgm:prSet presAssocID="{2ECE1AD1-696E-49FA-80D7-840CE3E48A4B}" presName="textA" presStyleLbl="revTx" presStyleIdx="0" presStyleCnt="3">
        <dgm:presLayoutVars>
          <dgm:bulletEnabled val="1"/>
        </dgm:presLayoutVars>
      </dgm:prSet>
      <dgm:spPr/>
    </dgm:pt>
    <dgm:pt modelId="{40D0C21B-423C-467E-BE25-D4787AA9CC56}" type="pres">
      <dgm:prSet presAssocID="{2ECE1AD1-696E-49FA-80D7-840CE3E48A4B}" presName="circleA" presStyleLbl="node1" presStyleIdx="0" presStyleCnt="3"/>
      <dgm:spPr/>
    </dgm:pt>
    <dgm:pt modelId="{99F4E4AE-E06D-4E99-9350-5D4A3B9B0742}" type="pres">
      <dgm:prSet presAssocID="{2ECE1AD1-696E-49FA-80D7-840CE3E48A4B}" presName="spaceA" presStyleCnt="0"/>
      <dgm:spPr/>
    </dgm:pt>
    <dgm:pt modelId="{791B2414-D222-4493-957F-86CC44A63EA1}" type="pres">
      <dgm:prSet presAssocID="{DBE87741-FD1F-4E41-B229-8B4BE60E1213}" presName="space" presStyleCnt="0"/>
      <dgm:spPr/>
    </dgm:pt>
    <dgm:pt modelId="{90A6DEB5-7264-4E45-A471-D5C2F6C4355A}" type="pres">
      <dgm:prSet presAssocID="{253ECB34-442C-4E2C-99AF-DD5091A27AFA}" presName="compositeB" presStyleCnt="0"/>
      <dgm:spPr/>
    </dgm:pt>
    <dgm:pt modelId="{E2B9C09B-1517-4014-B44E-20B7EA1A18C6}" type="pres">
      <dgm:prSet presAssocID="{253ECB34-442C-4E2C-99AF-DD5091A27AFA}" presName="textB" presStyleLbl="revTx" presStyleIdx="1" presStyleCnt="3">
        <dgm:presLayoutVars>
          <dgm:bulletEnabled val="1"/>
        </dgm:presLayoutVars>
      </dgm:prSet>
      <dgm:spPr/>
    </dgm:pt>
    <dgm:pt modelId="{4D863172-1C9E-42E8-B569-3D4C57DA1618}" type="pres">
      <dgm:prSet presAssocID="{253ECB34-442C-4E2C-99AF-DD5091A27AFA}" presName="circleB" presStyleLbl="node1" presStyleIdx="1" presStyleCnt="3"/>
      <dgm:spPr/>
    </dgm:pt>
    <dgm:pt modelId="{6FEADA5F-7F6E-4A6B-8550-D0685DD1A61F}" type="pres">
      <dgm:prSet presAssocID="{253ECB34-442C-4E2C-99AF-DD5091A27AFA}" presName="spaceB" presStyleCnt="0"/>
      <dgm:spPr/>
    </dgm:pt>
    <dgm:pt modelId="{52CA0A0E-AC8B-495A-9778-B3ACD23DCEB1}" type="pres">
      <dgm:prSet presAssocID="{7A69B69D-E32F-460A-AA66-CC8858660103}" presName="space" presStyleCnt="0"/>
      <dgm:spPr/>
    </dgm:pt>
    <dgm:pt modelId="{08800AF2-CB03-4C57-8D45-90611CF61496}" type="pres">
      <dgm:prSet presAssocID="{D8217DA3-C2A0-46F2-B01D-B5E57D485FB0}" presName="compositeA" presStyleCnt="0"/>
      <dgm:spPr/>
    </dgm:pt>
    <dgm:pt modelId="{F4EFD28F-790C-416C-B022-CBD97941E774}" type="pres">
      <dgm:prSet presAssocID="{D8217DA3-C2A0-46F2-B01D-B5E57D485FB0}" presName="textA" presStyleLbl="revTx" presStyleIdx="2" presStyleCnt="3">
        <dgm:presLayoutVars>
          <dgm:bulletEnabled val="1"/>
        </dgm:presLayoutVars>
      </dgm:prSet>
      <dgm:spPr/>
    </dgm:pt>
    <dgm:pt modelId="{269E3973-359F-43B7-9227-F533BB98BAC8}" type="pres">
      <dgm:prSet presAssocID="{D8217DA3-C2A0-46F2-B01D-B5E57D485FB0}" presName="circleA" presStyleLbl="node1" presStyleIdx="2" presStyleCnt="3"/>
      <dgm:spPr/>
    </dgm:pt>
    <dgm:pt modelId="{78C046EF-EF67-4869-9C89-EB2422FA79E6}" type="pres">
      <dgm:prSet presAssocID="{D8217DA3-C2A0-46F2-B01D-B5E57D485FB0}" presName="spaceA" presStyleCnt="0"/>
      <dgm:spPr/>
    </dgm:pt>
  </dgm:ptLst>
  <dgm:cxnLst>
    <dgm:cxn modelId="{AC5DC523-49AA-470E-8675-E4D3869AE7E0}" srcId="{26C09949-2E10-4E25-AE0B-7059DB406C45}" destId="{253ECB34-442C-4E2C-99AF-DD5091A27AFA}" srcOrd="1" destOrd="0" parTransId="{E0407726-1F22-4D97-82D0-17F553390B4D}" sibTransId="{7A69B69D-E32F-460A-AA66-CC8858660103}"/>
    <dgm:cxn modelId="{1699B62F-42BA-4193-95BD-57ECDD779781}" type="presOf" srcId="{26C09949-2E10-4E25-AE0B-7059DB406C45}" destId="{D60C0E9A-1995-4D59-9832-B75454BA20D9}" srcOrd="0" destOrd="0" presId="urn:microsoft.com/office/officeart/2005/8/layout/hProcess11"/>
    <dgm:cxn modelId="{1B49B669-14C4-4166-9049-1F3630F82530}" type="presOf" srcId="{253ECB34-442C-4E2C-99AF-DD5091A27AFA}" destId="{E2B9C09B-1517-4014-B44E-20B7EA1A18C6}" srcOrd="0" destOrd="0" presId="urn:microsoft.com/office/officeart/2005/8/layout/hProcess11"/>
    <dgm:cxn modelId="{0899786F-D5BE-482B-A46E-DBC9C1E342A9}" type="presOf" srcId="{D8217DA3-C2A0-46F2-B01D-B5E57D485FB0}" destId="{F4EFD28F-790C-416C-B022-CBD97941E774}" srcOrd="0" destOrd="0" presId="urn:microsoft.com/office/officeart/2005/8/layout/hProcess11"/>
    <dgm:cxn modelId="{70E51175-7549-49E8-ADDA-EB535D7EB110}" srcId="{26C09949-2E10-4E25-AE0B-7059DB406C45}" destId="{2ECE1AD1-696E-49FA-80D7-840CE3E48A4B}" srcOrd="0" destOrd="0" parTransId="{B46DE776-703F-48B1-AB5B-55C816720C17}" sibTransId="{DBE87741-FD1F-4E41-B229-8B4BE60E1213}"/>
    <dgm:cxn modelId="{8748D0D4-0FBA-4362-916A-E34327A7152F}" type="presOf" srcId="{2ECE1AD1-696E-49FA-80D7-840CE3E48A4B}" destId="{284B458F-0E92-4D59-B050-E3B62DE9EE69}" srcOrd="0" destOrd="0" presId="urn:microsoft.com/office/officeart/2005/8/layout/hProcess11"/>
    <dgm:cxn modelId="{74C2EBF4-BD4C-4B8C-A916-F42D123162AB}" srcId="{26C09949-2E10-4E25-AE0B-7059DB406C45}" destId="{D8217DA3-C2A0-46F2-B01D-B5E57D485FB0}" srcOrd="2" destOrd="0" parTransId="{D38A81E9-0E40-4080-B7A0-B7FBCB16B79E}" sibTransId="{C079D36A-50D6-465B-B263-3CB5EAE4A3C9}"/>
    <dgm:cxn modelId="{9A0FAD39-12C1-4235-8565-DEB441783DB8}" type="presParOf" srcId="{D60C0E9A-1995-4D59-9832-B75454BA20D9}" destId="{39A64D93-89E5-4E28-A52D-4426A7192DE4}" srcOrd="0" destOrd="0" presId="urn:microsoft.com/office/officeart/2005/8/layout/hProcess11"/>
    <dgm:cxn modelId="{DB493E6D-A9E0-4EA6-8E5A-D33494B73DEC}" type="presParOf" srcId="{D60C0E9A-1995-4D59-9832-B75454BA20D9}" destId="{58F11DBD-8E83-408D-8B01-EDE7B4247439}" srcOrd="1" destOrd="0" presId="urn:microsoft.com/office/officeart/2005/8/layout/hProcess11"/>
    <dgm:cxn modelId="{B6A95167-74C3-41D2-9500-1FBE95FCEDFC}" type="presParOf" srcId="{58F11DBD-8E83-408D-8B01-EDE7B4247439}" destId="{03AE752A-DCD4-4A1E-80C9-439F91492D1F}" srcOrd="0" destOrd="0" presId="urn:microsoft.com/office/officeart/2005/8/layout/hProcess11"/>
    <dgm:cxn modelId="{2D69ED84-2297-4F30-AB47-B2AA61D0D091}" type="presParOf" srcId="{03AE752A-DCD4-4A1E-80C9-439F91492D1F}" destId="{284B458F-0E92-4D59-B050-E3B62DE9EE69}" srcOrd="0" destOrd="0" presId="urn:microsoft.com/office/officeart/2005/8/layout/hProcess11"/>
    <dgm:cxn modelId="{AA5567EA-4923-4EA4-8A05-0EF47DBE51C0}" type="presParOf" srcId="{03AE752A-DCD4-4A1E-80C9-439F91492D1F}" destId="{40D0C21B-423C-467E-BE25-D4787AA9CC56}" srcOrd="1" destOrd="0" presId="urn:microsoft.com/office/officeart/2005/8/layout/hProcess11"/>
    <dgm:cxn modelId="{FB218D22-F918-4DD1-9346-CE076CC14674}" type="presParOf" srcId="{03AE752A-DCD4-4A1E-80C9-439F91492D1F}" destId="{99F4E4AE-E06D-4E99-9350-5D4A3B9B0742}" srcOrd="2" destOrd="0" presId="urn:microsoft.com/office/officeart/2005/8/layout/hProcess11"/>
    <dgm:cxn modelId="{B18C3F31-A739-4760-A840-1453B099F373}" type="presParOf" srcId="{58F11DBD-8E83-408D-8B01-EDE7B4247439}" destId="{791B2414-D222-4493-957F-86CC44A63EA1}" srcOrd="1" destOrd="0" presId="urn:microsoft.com/office/officeart/2005/8/layout/hProcess11"/>
    <dgm:cxn modelId="{F81D1B57-4C0B-48C7-8845-B92C3C26CE52}" type="presParOf" srcId="{58F11DBD-8E83-408D-8B01-EDE7B4247439}" destId="{90A6DEB5-7264-4E45-A471-D5C2F6C4355A}" srcOrd="2" destOrd="0" presId="urn:microsoft.com/office/officeart/2005/8/layout/hProcess11"/>
    <dgm:cxn modelId="{054AFC7A-BA87-4AC5-8BC5-F78B44906B38}" type="presParOf" srcId="{90A6DEB5-7264-4E45-A471-D5C2F6C4355A}" destId="{E2B9C09B-1517-4014-B44E-20B7EA1A18C6}" srcOrd="0" destOrd="0" presId="urn:microsoft.com/office/officeart/2005/8/layout/hProcess11"/>
    <dgm:cxn modelId="{97F9E0DD-9F29-4E0A-A4FE-A79A0C9C5AEA}" type="presParOf" srcId="{90A6DEB5-7264-4E45-A471-D5C2F6C4355A}" destId="{4D863172-1C9E-42E8-B569-3D4C57DA1618}" srcOrd="1" destOrd="0" presId="urn:microsoft.com/office/officeart/2005/8/layout/hProcess11"/>
    <dgm:cxn modelId="{70780AA8-A37C-47AA-B5CE-22498D5BFB5A}" type="presParOf" srcId="{90A6DEB5-7264-4E45-A471-D5C2F6C4355A}" destId="{6FEADA5F-7F6E-4A6B-8550-D0685DD1A61F}" srcOrd="2" destOrd="0" presId="urn:microsoft.com/office/officeart/2005/8/layout/hProcess11"/>
    <dgm:cxn modelId="{55F3CD3D-CB45-4C4C-961E-88225EB9CD47}" type="presParOf" srcId="{58F11DBD-8E83-408D-8B01-EDE7B4247439}" destId="{52CA0A0E-AC8B-495A-9778-B3ACD23DCEB1}" srcOrd="3" destOrd="0" presId="urn:microsoft.com/office/officeart/2005/8/layout/hProcess11"/>
    <dgm:cxn modelId="{0496CC73-4642-4F51-9A22-4D2541EEC30F}" type="presParOf" srcId="{58F11DBD-8E83-408D-8B01-EDE7B4247439}" destId="{08800AF2-CB03-4C57-8D45-90611CF61496}" srcOrd="4" destOrd="0" presId="urn:microsoft.com/office/officeart/2005/8/layout/hProcess11"/>
    <dgm:cxn modelId="{D84A5D34-BC06-43F8-BDF3-61E996B8856D}" type="presParOf" srcId="{08800AF2-CB03-4C57-8D45-90611CF61496}" destId="{F4EFD28F-790C-416C-B022-CBD97941E774}" srcOrd="0" destOrd="0" presId="urn:microsoft.com/office/officeart/2005/8/layout/hProcess11"/>
    <dgm:cxn modelId="{14D8FBBE-62E9-4C0A-A9F3-E8C8732E471A}" type="presParOf" srcId="{08800AF2-CB03-4C57-8D45-90611CF61496}" destId="{269E3973-359F-43B7-9227-F533BB98BAC8}" srcOrd="1" destOrd="0" presId="urn:microsoft.com/office/officeart/2005/8/layout/hProcess11"/>
    <dgm:cxn modelId="{03BC1A41-A52A-4B09-A4C0-0550D11E2349}" type="presParOf" srcId="{08800AF2-CB03-4C57-8D45-90611CF61496}" destId="{78C046EF-EF67-4869-9C89-EB2422FA79E6}"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18965F-4FFC-4ED1-9D32-BA56C60BA677}"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77AA270F-B844-4492-B2C4-37D6BBBCEE69}">
      <dgm:prSet phldrT="[Text]"/>
      <dgm:spPr/>
      <dgm:t>
        <a:bodyPr/>
        <a:lstStyle/>
        <a:p>
          <a:r>
            <a:rPr lang="vi-VN">
              <a:latin typeface="+mj-lt"/>
            </a:rPr>
            <a:t>JavaScript triển khai phương thức động lên HTML và CSS để cập nhật giao diện người dùng, thông qua APIs.</a:t>
          </a:r>
          <a:endParaRPr lang="en-US">
            <a:latin typeface="+mj-lt"/>
          </a:endParaRPr>
        </a:p>
      </dgm:t>
    </dgm:pt>
    <dgm:pt modelId="{6DF180AE-88FA-4DF0-AA03-610B369AD431}" type="parTrans" cxnId="{0ACA5A0F-303D-4829-B831-820EAC4EFE06}">
      <dgm:prSet/>
      <dgm:spPr/>
      <dgm:t>
        <a:bodyPr/>
        <a:lstStyle/>
        <a:p>
          <a:endParaRPr lang="en-US">
            <a:latin typeface="+mj-lt"/>
          </a:endParaRPr>
        </a:p>
      </dgm:t>
    </dgm:pt>
    <dgm:pt modelId="{BEA60E03-8A2F-42B0-86A7-8CE79313D7E8}" type="sibTrans" cxnId="{0ACA5A0F-303D-4829-B831-820EAC4EFE06}">
      <dgm:prSet/>
      <dgm:spPr/>
      <dgm:t>
        <a:bodyPr/>
        <a:lstStyle/>
        <a:p>
          <a:endParaRPr lang="en-US">
            <a:latin typeface="+mj-lt"/>
          </a:endParaRPr>
        </a:p>
      </dgm:t>
    </dgm:pt>
    <dgm:pt modelId="{F586A7F1-2CBC-4927-994E-604B93A15B07}">
      <dgm:prSet/>
      <dgm:spPr/>
      <dgm:t>
        <a:bodyPr/>
        <a:lstStyle/>
        <a:p>
          <a:r>
            <a:rPr lang="vi-VN">
              <a:latin typeface="+mj-lt"/>
            </a:rPr>
            <a:t>Mã của trang web thường được tải và thực thi theo thứ tự xuất hiện trên trang.</a:t>
          </a:r>
          <a:endParaRPr lang="en-US">
            <a:latin typeface="+mj-lt"/>
          </a:endParaRPr>
        </a:p>
      </dgm:t>
    </dgm:pt>
    <dgm:pt modelId="{FEFE868C-A5F8-41C3-B0D4-172684D9F5E8}" type="parTrans" cxnId="{62D60BFC-FB30-46E3-9EA2-2935712F6E05}">
      <dgm:prSet/>
      <dgm:spPr/>
      <dgm:t>
        <a:bodyPr/>
        <a:lstStyle/>
        <a:p>
          <a:endParaRPr lang="en-US">
            <a:latin typeface="+mj-lt"/>
          </a:endParaRPr>
        </a:p>
      </dgm:t>
    </dgm:pt>
    <dgm:pt modelId="{7CAF0388-9D9C-4463-B9DC-3B81F4BEBC74}" type="sibTrans" cxnId="{62D60BFC-FB30-46E3-9EA2-2935712F6E05}">
      <dgm:prSet/>
      <dgm:spPr/>
      <dgm:t>
        <a:bodyPr/>
        <a:lstStyle/>
        <a:p>
          <a:endParaRPr lang="en-US">
            <a:latin typeface="+mj-lt"/>
          </a:endParaRPr>
        </a:p>
      </dgm:t>
    </dgm:pt>
    <dgm:pt modelId="{D671C64B-C15E-4810-BA3B-2CCB24689B00}">
      <dgm:prSet/>
      <dgm:spPr/>
      <dgm:t>
        <a:bodyPr/>
        <a:lstStyle/>
        <a:p>
          <a:r>
            <a:rPr lang="vi-VN">
              <a:latin typeface="+mj-lt"/>
            </a:rPr>
            <a:t>Lỗi có thể xảy ra nếu JavaScript được tải và chạy trước HTML và CSS mà nó dự định sửa đổi.</a:t>
          </a:r>
          <a:endParaRPr lang="en-US">
            <a:latin typeface="+mj-lt"/>
          </a:endParaRPr>
        </a:p>
      </dgm:t>
    </dgm:pt>
    <dgm:pt modelId="{8E6D6F29-9B3D-4689-AFB0-CAB2B416028E}" type="parTrans" cxnId="{951C2D63-35D6-4083-B22E-5BD00A6064AD}">
      <dgm:prSet/>
      <dgm:spPr/>
      <dgm:t>
        <a:bodyPr/>
        <a:lstStyle/>
        <a:p>
          <a:endParaRPr lang="en-US">
            <a:latin typeface="+mj-lt"/>
          </a:endParaRPr>
        </a:p>
      </dgm:t>
    </dgm:pt>
    <dgm:pt modelId="{A7E5A720-1151-48B2-852A-53F0A81507B4}" type="sibTrans" cxnId="{951C2D63-35D6-4083-B22E-5BD00A6064AD}">
      <dgm:prSet/>
      <dgm:spPr/>
      <dgm:t>
        <a:bodyPr/>
        <a:lstStyle/>
        <a:p>
          <a:endParaRPr lang="en-US">
            <a:latin typeface="+mj-lt"/>
          </a:endParaRPr>
        </a:p>
      </dgm:t>
    </dgm:pt>
    <dgm:pt modelId="{8D1C8800-EFAF-44BE-AF68-B4BFCD516383}" type="pres">
      <dgm:prSet presAssocID="{F018965F-4FFC-4ED1-9D32-BA56C60BA677}" presName="Name0" presStyleCnt="0">
        <dgm:presLayoutVars>
          <dgm:dir/>
          <dgm:resizeHandles val="exact"/>
        </dgm:presLayoutVars>
      </dgm:prSet>
      <dgm:spPr/>
    </dgm:pt>
    <dgm:pt modelId="{BBDB701D-FCDA-4515-94A5-094E056B4726}" type="pres">
      <dgm:prSet presAssocID="{F018965F-4FFC-4ED1-9D32-BA56C60BA677}" presName="arrow" presStyleLbl="bgShp" presStyleIdx="0" presStyleCnt="1"/>
      <dgm:spPr/>
    </dgm:pt>
    <dgm:pt modelId="{BDCC7715-0A2D-4B17-85C4-24FBCFBC3486}" type="pres">
      <dgm:prSet presAssocID="{F018965F-4FFC-4ED1-9D32-BA56C60BA677}" presName="points" presStyleCnt="0"/>
      <dgm:spPr/>
    </dgm:pt>
    <dgm:pt modelId="{AC26B6CE-6600-4F7A-97A2-EDE426F56B5D}" type="pres">
      <dgm:prSet presAssocID="{77AA270F-B844-4492-B2C4-37D6BBBCEE69}" presName="compositeA" presStyleCnt="0"/>
      <dgm:spPr/>
    </dgm:pt>
    <dgm:pt modelId="{1271C26E-365A-4FA9-856D-59CAA970DA32}" type="pres">
      <dgm:prSet presAssocID="{77AA270F-B844-4492-B2C4-37D6BBBCEE69}" presName="textA" presStyleLbl="revTx" presStyleIdx="0" presStyleCnt="3">
        <dgm:presLayoutVars>
          <dgm:bulletEnabled val="1"/>
        </dgm:presLayoutVars>
      </dgm:prSet>
      <dgm:spPr/>
    </dgm:pt>
    <dgm:pt modelId="{AA6D496D-C069-4053-8144-A7923FF00C0B}" type="pres">
      <dgm:prSet presAssocID="{77AA270F-B844-4492-B2C4-37D6BBBCEE69}" presName="circleA" presStyleLbl="node1" presStyleIdx="0" presStyleCnt="3"/>
      <dgm:spPr/>
    </dgm:pt>
    <dgm:pt modelId="{558A449A-4659-44F0-AB6E-0757CD038F93}" type="pres">
      <dgm:prSet presAssocID="{77AA270F-B844-4492-B2C4-37D6BBBCEE69}" presName="spaceA" presStyleCnt="0"/>
      <dgm:spPr/>
    </dgm:pt>
    <dgm:pt modelId="{DD280EE4-F875-4E89-B53C-5C16683DFDBF}" type="pres">
      <dgm:prSet presAssocID="{BEA60E03-8A2F-42B0-86A7-8CE79313D7E8}" presName="space" presStyleCnt="0"/>
      <dgm:spPr/>
    </dgm:pt>
    <dgm:pt modelId="{55F8C63F-DF48-401A-B064-D09E217A9894}" type="pres">
      <dgm:prSet presAssocID="{F586A7F1-2CBC-4927-994E-604B93A15B07}" presName="compositeB" presStyleCnt="0"/>
      <dgm:spPr/>
    </dgm:pt>
    <dgm:pt modelId="{51B7D903-52D8-49E3-82C2-1266963CBFFE}" type="pres">
      <dgm:prSet presAssocID="{F586A7F1-2CBC-4927-994E-604B93A15B07}" presName="textB" presStyleLbl="revTx" presStyleIdx="1" presStyleCnt="3">
        <dgm:presLayoutVars>
          <dgm:bulletEnabled val="1"/>
        </dgm:presLayoutVars>
      </dgm:prSet>
      <dgm:spPr/>
    </dgm:pt>
    <dgm:pt modelId="{73BEB5C3-F0AF-46EA-8DC8-9345C0355E1A}" type="pres">
      <dgm:prSet presAssocID="{F586A7F1-2CBC-4927-994E-604B93A15B07}" presName="circleB" presStyleLbl="node1" presStyleIdx="1" presStyleCnt="3"/>
      <dgm:spPr/>
    </dgm:pt>
    <dgm:pt modelId="{65E8E982-39D8-4665-9DA6-975D75304CAB}" type="pres">
      <dgm:prSet presAssocID="{F586A7F1-2CBC-4927-994E-604B93A15B07}" presName="spaceB" presStyleCnt="0"/>
      <dgm:spPr/>
    </dgm:pt>
    <dgm:pt modelId="{358C9E2B-A7A5-4FAC-A94A-8688407068AE}" type="pres">
      <dgm:prSet presAssocID="{7CAF0388-9D9C-4463-B9DC-3B81F4BEBC74}" presName="space" presStyleCnt="0"/>
      <dgm:spPr/>
    </dgm:pt>
    <dgm:pt modelId="{4C8FA7F7-6BEB-4CCC-9819-DD67C80C1E99}" type="pres">
      <dgm:prSet presAssocID="{D671C64B-C15E-4810-BA3B-2CCB24689B00}" presName="compositeA" presStyleCnt="0"/>
      <dgm:spPr/>
    </dgm:pt>
    <dgm:pt modelId="{A95DE436-5BA3-4785-8CAD-0622506EB408}" type="pres">
      <dgm:prSet presAssocID="{D671C64B-C15E-4810-BA3B-2CCB24689B00}" presName="textA" presStyleLbl="revTx" presStyleIdx="2" presStyleCnt="3">
        <dgm:presLayoutVars>
          <dgm:bulletEnabled val="1"/>
        </dgm:presLayoutVars>
      </dgm:prSet>
      <dgm:spPr/>
    </dgm:pt>
    <dgm:pt modelId="{3E1ECCA5-09FA-403A-A96B-A581D0A7DD0D}" type="pres">
      <dgm:prSet presAssocID="{D671C64B-C15E-4810-BA3B-2CCB24689B00}" presName="circleA" presStyleLbl="node1" presStyleIdx="2" presStyleCnt="3"/>
      <dgm:spPr/>
    </dgm:pt>
    <dgm:pt modelId="{DA4D2E85-503F-48FC-AEA3-EF3E7D6CD6EF}" type="pres">
      <dgm:prSet presAssocID="{D671C64B-C15E-4810-BA3B-2CCB24689B00}" presName="spaceA" presStyleCnt="0"/>
      <dgm:spPr/>
    </dgm:pt>
  </dgm:ptLst>
  <dgm:cxnLst>
    <dgm:cxn modelId="{0ACA5A0F-303D-4829-B831-820EAC4EFE06}" srcId="{F018965F-4FFC-4ED1-9D32-BA56C60BA677}" destId="{77AA270F-B844-4492-B2C4-37D6BBBCEE69}" srcOrd="0" destOrd="0" parTransId="{6DF180AE-88FA-4DF0-AA03-610B369AD431}" sibTransId="{BEA60E03-8A2F-42B0-86A7-8CE79313D7E8}"/>
    <dgm:cxn modelId="{951C2D63-35D6-4083-B22E-5BD00A6064AD}" srcId="{F018965F-4FFC-4ED1-9D32-BA56C60BA677}" destId="{D671C64B-C15E-4810-BA3B-2CCB24689B00}" srcOrd="2" destOrd="0" parTransId="{8E6D6F29-9B3D-4689-AFB0-CAB2B416028E}" sibTransId="{A7E5A720-1151-48B2-852A-53F0A81507B4}"/>
    <dgm:cxn modelId="{71D2A5B5-79F2-4786-8977-90141B7EC46C}" type="presOf" srcId="{77AA270F-B844-4492-B2C4-37D6BBBCEE69}" destId="{1271C26E-365A-4FA9-856D-59CAA970DA32}" srcOrd="0" destOrd="0" presId="urn:microsoft.com/office/officeart/2005/8/layout/hProcess11"/>
    <dgm:cxn modelId="{DAB863B8-ADCF-404C-B598-A73A0F9A313C}" type="presOf" srcId="{D671C64B-C15E-4810-BA3B-2CCB24689B00}" destId="{A95DE436-5BA3-4785-8CAD-0622506EB408}" srcOrd="0" destOrd="0" presId="urn:microsoft.com/office/officeart/2005/8/layout/hProcess11"/>
    <dgm:cxn modelId="{7EE425D7-25AD-4176-AF4A-5E2CBC58ECE5}" type="presOf" srcId="{F586A7F1-2CBC-4927-994E-604B93A15B07}" destId="{51B7D903-52D8-49E3-82C2-1266963CBFFE}" srcOrd="0" destOrd="0" presId="urn:microsoft.com/office/officeart/2005/8/layout/hProcess11"/>
    <dgm:cxn modelId="{F4EE7DF4-CF33-4AF3-9E5E-9E6831758965}" type="presOf" srcId="{F018965F-4FFC-4ED1-9D32-BA56C60BA677}" destId="{8D1C8800-EFAF-44BE-AF68-B4BFCD516383}" srcOrd="0" destOrd="0" presId="urn:microsoft.com/office/officeart/2005/8/layout/hProcess11"/>
    <dgm:cxn modelId="{62D60BFC-FB30-46E3-9EA2-2935712F6E05}" srcId="{F018965F-4FFC-4ED1-9D32-BA56C60BA677}" destId="{F586A7F1-2CBC-4927-994E-604B93A15B07}" srcOrd="1" destOrd="0" parTransId="{FEFE868C-A5F8-41C3-B0D4-172684D9F5E8}" sibTransId="{7CAF0388-9D9C-4463-B9DC-3B81F4BEBC74}"/>
    <dgm:cxn modelId="{BC3E6F3B-3A84-4668-8EFF-85DBD5203611}" type="presParOf" srcId="{8D1C8800-EFAF-44BE-AF68-B4BFCD516383}" destId="{BBDB701D-FCDA-4515-94A5-094E056B4726}" srcOrd="0" destOrd="0" presId="urn:microsoft.com/office/officeart/2005/8/layout/hProcess11"/>
    <dgm:cxn modelId="{04BA5345-846F-47A2-8777-7B5013CF2339}" type="presParOf" srcId="{8D1C8800-EFAF-44BE-AF68-B4BFCD516383}" destId="{BDCC7715-0A2D-4B17-85C4-24FBCFBC3486}" srcOrd="1" destOrd="0" presId="urn:microsoft.com/office/officeart/2005/8/layout/hProcess11"/>
    <dgm:cxn modelId="{48776EC3-B3A4-414E-8266-61DE9D2B17FD}" type="presParOf" srcId="{BDCC7715-0A2D-4B17-85C4-24FBCFBC3486}" destId="{AC26B6CE-6600-4F7A-97A2-EDE426F56B5D}" srcOrd="0" destOrd="0" presId="urn:microsoft.com/office/officeart/2005/8/layout/hProcess11"/>
    <dgm:cxn modelId="{F4403730-D64D-44DB-AB1F-D0A8A3B87BE9}" type="presParOf" srcId="{AC26B6CE-6600-4F7A-97A2-EDE426F56B5D}" destId="{1271C26E-365A-4FA9-856D-59CAA970DA32}" srcOrd="0" destOrd="0" presId="urn:microsoft.com/office/officeart/2005/8/layout/hProcess11"/>
    <dgm:cxn modelId="{4F4AD60C-F34D-4276-9F23-4FACED1A36D6}" type="presParOf" srcId="{AC26B6CE-6600-4F7A-97A2-EDE426F56B5D}" destId="{AA6D496D-C069-4053-8144-A7923FF00C0B}" srcOrd="1" destOrd="0" presId="urn:microsoft.com/office/officeart/2005/8/layout/hProcess11"/>
    <dgm:cxn modelId="{AB2FD1E5-DC56-4D32-B9D5-5618ABECB23D}" type="presParOf" srcId="{AC26B6CE-6600-4F7A-97A2-EDE426F56B5D}" destId="{558A449A-4659-44F0-AB6E-0757CD038F93}" srcOrd="2" destOrd="0" presId="urn:microsoft.com/office/officeart/2005/8/layout/hProcess11"/>
    <dgm:cxn modelId="{53AB8551-CE5D-4DB8-88A6-CDF4008F6FC8}" type="presParOf" srcId="{BDCC7715-0A2D-4B17-85C4-24FBCFBC3486}" destId="{DD280EE4-F875-4E89-B53C-5C16683DFDBF}" srcOrd="1" destOrd="0" presId="urn:microsoft.com/office/officeart/2005/8/layout/hProcess11"/>
    <dgm:cxn modelId="{350601F3-7F77-4AE1-BD34-8133C51542A3}" type="presParOf" srcId="{BDCC7715-0A2D-4B17-85C4-24FBCFBC3486}" destId="{55F8C63F-DF48-401A-B064-D09E217A9894}" srcOrd="2" destOrd="0" presId="urn:microsoft.com/office/officeart/2005/8/layout/hProcess11"/>
    <dgm:cxn modelId="{4D77C18A-8844-430A-AF46-A0199494898D}" type="presParOf" srcId="{55F8C63F-DF48-401A-B064-D09E217A9894}" destId="{51B7D903-52D8-49E3-82C2-1266963CBFFE}" srcOrd="0" destOrd="0" presId="urn:microsoft.com/office/officeart/2005/8/layout/hProcess11"/>
    <dgm:cxn modelId="{74025879-753E-429A-B7A3-9850092A9C10}" type="presParOf" srcId="{55F8C63F-DF48-401A-B064-D09E217A9894}" destId="{73BEB5C3-F0AF-46EA-8DC8-9345C0355E1A}" srcOrd="1" destOrd="0" presId="urn:microsoft.com/office/officeart/2005/8/layout/hProcess11"/>
    <dgm:cxn modelId="{1D2F0823-E14D-4219-94C7-C6243078935D}" type="presParOf" srcId="{55F8C63F-DF48-401A-B064-D09E217A9894}" destId="{65E8E982-39D8-4665-9DA6-975D75304CAB}" srcOrd="2" destOrd="0" presId="urn:microsoft.com/office/officeart/2005/8/layout/hProcess11"/>
    <dgm:cxn modelId="{70D39F9E-A268-47FC-B23C-134C46979C29}" type="presParOf" srcId="{BDCC7715-0A2D-4B17-85C4-24FBCFBC3486}" destId="{358C9E2B-A7A5-4FAC-A94A-8688407068AE}" srcOrd="3" destOrd="0" presId="urn:microsoft.com/office/officeart/2005/8/layout/hProcess11"/>
    <dgm:cxn modelId="{164312EB-F852-459C-BBFA-B5854661B4F3}" type="presParOf" srcId="{BDCC7715-0A2D-4B17-85C4-24FBCFBC3486}" destId="{4C8FA7F7-6BEB-4CCC-9819-DD67C80C1E99}" srcOrd="4" destOrd="0" presId="urn:microsoft.com/office/officeart/2005/8/layout/hProcess11"/>
    <dgm:cxn modelId="{E8EE1307-E437-46CD-9367-34534A87627A}" type="presParOf" srcId="{4C8FA7F7-6BEB-4CCC-9819-DD67C80C1E99}" destId="{A95DE436-5BA3-4785-8CAD-0622506EB408}" srcOrd="0" destOrd="0" presId="urn:microsoft.com/office/officeart/2005/8/layout/hProcess11"/>
    <dgm:cxn modelId="{47009F0F-B4A8-467A-AA10-41716BAC3017}" type="presParOf" srcId="{4C8FA7F7-6BEB-4CCC-9819-DD67C80C1E99}" destId="{3E1ECCA5-09FA-403A-A96B-A581D0A7DD0D}" srcOrd="1" destOrd="0" presId="urn:microsoft.com/office/officeart/2005/8/layout/hProcess11"/>
    <dgm:cxn modelId="{D24E5419-EB5E-4792-B7C0-BDCBF1B4B424}" type="presParOf" srcId="{4C8FA7F7-6BEB-4CCC-9819-DD67C80C1E99}" destId="{DA4D2E85-503F-48FC-AEA3-EF3E7D6CD6EF}"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35199A9-4F55-4902-9E84-739D3D2C6D48}" type="doc">
      <dgm:prSet loTypeId="urn:microsoft.com/office/officeart/2005/8/layout/hProcess9" loCatId="process" qsTypeId="urn:microsoft.com/office/officeart/2005/8/quickstyle/simple1" qsCatId="simple" csTypeId="urn:microsoft.com/office/officeart/2005/8/colors/accent1_2" csCatId="accent1" phldr="1"/>
      <dgm:spPr/>
    </dgm:pt>
    <dgm:pt modelId="{1BEF41DD-3637-4F1F-9EBB-F05F9A0691CC}">
      <dgm:prSet phldrT="[Text]"/>
      <dgm:spPr/>
      <dgm:t>
        <a:bodyPr/>
        <a:lstStyle/>
        <a:p>
          <a:r>
            <a:rPr lang="vi-VN">
              <a:latin typeface="+mj-lt"/>
            </a:rPr>
            <a:t>JavaScript là ngôn ngữ lập trình Single – thread (đơn luồng), có nghĩa là tại 1 thời điểm chỉ có thể xử lý 1 lệnh.</a:t>
          </a:r>
          <a:endParaRPr lang="en-US">
            <a:latin typeface="+mj-lt"/>
          </a:endParaRPr>
        </a:p>
      </dgm:t>
    </dgm:pt>
    <dgm:pt modelId="{859933AC-199D-4534-98E7-6BEB8D3C1C6B}" type="parTrans" cxnId="{4BCB992E-D22A-4386-BB36-1B5B22799871}">
      <dgm:prSet/>
      <dgm:spPr/>
      <dgm:t>
        <a:bodyPr/>
        <a:lstStyle/>
        <a:p>
          <a:endParaRPr lang="en-US">
            <a:latin typeface="+mj-lt"/>
          </a:endParaRPr>
        </a:p>
      </dgm:t>
    </dgm:pt>
    <dgm:pt modelId="{352B0B74-8E80-4341-BB61-A4CD6117349C}" type="sibTrans" cxnId="{4BCB992E-D22A-4386-BB36-1B5B22799871}">
      <dgm:prSet/>
      <dgm:spPr/>
      <dgm:t>
        <a:bodyPr/>
        <a:lstStyle/>
        <a:p>
          <a:endParaRPr lang="en-US">
            <a:latin typeface="+mj-lt"/>
          </a:endParaRPr>
        </a:p>
      </dgm:t>
    </dgm:pt>
    <dgm:pt modelId="{F96D58EB-993F-4F30-BF4A-D8294290A6F4}">
      <dgm:prSet/>
      <dgm:spPr/>
      <dgm:t>
        <a:bodyPr/>
        <a:lstStyle/>
        <a:p>
          <a:r>
            <a:rPr lang="vi-VN">
              <a:latin typeface="+mj-lt"/>
            </a:rPr>
            <a:t>Khi client gửi request lấy dữ liệu từ một API, có thể xảy trường hợp server có thể mất thời gian để xử lý request</a:t>
          </a:r>
          <a:r>
            <a:rPr lang="en-US">
              <a:latin typeface="+mj-lt"/>
            </a:rPr>
            <a:t>.</a:t>
          </a:r>
        </a:p>
      </dgm:t>
    </dgm:pt>
    <dgm:pt modelId="{8097CBEB-3E6A-401A-A36A-37D27BC30DA1}" type="parTrans" cxnId="{C0ADBFA3-FDFC-4A2F-AE43-3949833D4F5C}">
      <dgm:prSet/>
      <dgm:spPr/>
      <dgm:t>
        <a:bodyPr/>
        <a:lstStyle/>
        <a:p>
          <a:endParaRPr lang="en-US">
            <a:latin typeface="+mj-lt"/>
          </a:endParaRPr>
        </a:p>
      </dgm:t>
    </dgm:pt>
    <dgm:pt modelId="{960B3777-644B-4EBE-97B0-7E55144EB0CB}" type="sibTrans" cxnId="{C0ADBFA3-FDFC-4A2F-AE43-3949833D4F5C}">
      <dgm:prSet/>
      <dgm:spPr/>
      <dgm:t>
        <a:bodyPr/>
        <a:lstStyle/>
        <a:p>
          <a:endParaRPr lang="en-US">
            <a:latin typeface="+mj-lt"/>
          </a:endParaRPr>
        </a:p>
      </dgm:t>
    </dgm:pt>
    <dgm:pt modelId="{CA4C2537-D3D9-486D-BAAE-AA5E45DA738B}">
      <dgm:prSet/>
      <dgm:spPr/>
      <dgm:t>
        <a:bodyPr/>
        <a:lstStyle/>
        <a:p>
          <a:r>
            <a:rPr lang="en-US">
              <a:latin typeface="Times New Roman" panose="02020603050405020304" pitchFamily="18" charset="0"/>
              <a:cs typeface="Times New Roman" panose="02020603050405020304" pitchFamily="18" charset="0"/>
            </a:rPr>
            <a:t>Vì thế, JavaScript mới tạo ra Asynchronous để giúp luồng chạy của web không bị chặn lại khi đợi request.</a:t>
          </a:r>
        </a:p>
      </dgm:t>
    </dgm:pt>
    <dgm:pt modelId="{572F3EC6-28D9-4225-93FE-FDEA4C537D16}" type="parTrans" cxnId="{33CD5EEA-AD4D-4A49-A14B-91E6F7AF72CF}">
      <dgm:prSet/>
      <dgm:spPr/>
      <dgm:t>
        <a:bodyPr/>
        <a:lstStyle/>
        <a:p>
          <a:endParaRPr lang="en-US">
            <a:latin typeface="+mj-lt"/>
          </a:endParaRPr>
        </a:p>
      </dgm:t>
    </dgm:pt>
    <dgm:pt modelId="{6D08208D-8FC9-42F7-873E-BBA33824E2A9}" type="sibTrans" cxnId="{33CD5EEA-AD4D-4A49-A14B-91E6F7AF72CF}">
      <dgm:prSet/>
      <dgm:spPr/>
      <dgm:t>
        <a:bodyPr/>
        <a:lstStyle/>
        <a:p>
          <a:endParaRPr lang="en-US">
            <a:latin typeface="+mj-lt"/>
          </a:endParaRPr>
        </a:p>
      </dgm:t>
    </dgm:pt>
    <dgm:pt modelId="{F6B16230-A8D2-4ADA-B052-2DDF8AD9FEC9}" type="pres">
      <dgm:prSet presAssocID="{435199A9-4F55-4902-9E84-739D3D2C6D48}" presName="CompostProcess" presStyleCnt="0">
        <dgm:presLayoutVars>
          <dgm:dir/>
          <dgm:resizeHandles val="exact"/>
        </dgm:presLayoutVars>
      </dgm:prSet>
      <dgm:spPr/>
    </dgm:pt>
    <dgm:pt modelId="{F91B81CF-230F-4BC4-93E1-30C45D60664A}" type="pres">
      <dgm:prSet presAssocID="{435199A9-4F55-4902-9E84-739D3D2C6D48}" presName="arrow" presStyleLbl="bgShp" presStyleIdx="0" presStyleCnt="1"/>
      <dgm:spPr/>
    </dgm:pt>
    <dgm:pt modelId="{85D2D7A3-2F7E-4E02-BB22-BE59F22BE54C}" type="pres">
      <dgm:prSet presAssocID="{435199A9-4F55-4902-9E84-739D3D2C6D48}" presName="linearProcess" presStyleCnt="0"/>
      <dgm:spPr/>
    </dgm:pt>
    <dgm:pt modelId="{CF7981FB-DBD0-4AB5-BC6B-3883F22F5EEF}" type="pres">
      <dgm:prSet presAssocID="{1BEF41DD-3637-4F1F-9EBB-F05F9A0691CC}" presName="textNode" presStyleLbl="node1" presStyleIdx="0" presStyleCnt="3">
        <dgm:presLayoutVars>
          <dgm:bulletEnabled val="1"/>
        </dgm:presLayoutVars>
      </dgm:prSet>
      <dgm:spPr/>
    </dgm:pt>
    <dgm:pt modelId="{044AB64C-8F7E-48AD-AA9E-66182944FDA4}" type="pres">
      <dgm:prSet presAssocID="{352B0B74-8E80-4341-BB61-A4CD6117349C}" presName="sibTrans" presStyleCnt="0"/>
      <dgm:spPr/>
    </dgm:pt>
    <dgm:pt modelId="{038398EB-480E-4E8E-8B1D-2F3CB3C54196}" type="pres">
      <dgm:prSet presAssocID="{F96D58EB-993F-4F30-BF4A-D8294290A6F4}" presName="textNode" presStyleLbl="node1" presStyleIdx="1" presStyleCnt="3">
        <dgm:presLayoutVars>
          <dgm:bulletEnabled val="1"/>
        </dgm:presLayoutVars>
      </dgm:prSet>
      <dgm:spPr/>
    </dgm:pt>
    <dgm:pt modelId="{BA9992ED-9B0D-4D1A-B633-1FB275BC8557}" type="pres">
      <dgm:prSet presAssocID="{960B3777-644B-4EBE-97B0-7E55144EB0CB}" presName="sibTrans" presStyleCnt="0"/>
      <dgm:spPr/>
    </dgm:pt>
    <dgm:pt modelId="{E513FFAA-8480-442E-B125-2677940729B3}" type="pres">
      <dgm:prSet presAssocID="{CA4C2537-D3D9-486D-BAAE-AA5E45DA738B}" presName="textNode" presStyleLbl="node1" presStyleIdx="2" presStyleCnt="3">
        <dgm:presLayoutVars>
          <dgm:bulletEnabled val="1"/>
        </dgm:presLayoutVars>
      </dgm:prSet>
      <dgm:spPr/>
    </dgm:pt>
  </dgm:ptLst>
  <dgm:cxnLst>
    <dgm:cxn modelId="{4BCB992E-D22A-4386-BB36-1B5B22799871}" srcId="{435199A9-4F55-4902-9E84-739D3D2C6D48}" destId="{1BEF41DD-3637-4F1F-9EBB-F05F9A0691CC}" srcOrd="0" destOrd="0" parTransId="{859933AC-199D-4534-98E7-6BEB8D3C1C6B}" sibTransId="{352B0B74-8E80-4341-BB61-A4CD6117349C}"/>
    <dgm:cxn modelId="{FEA40166-99B8-4105-BD98-0928D7EDF8EA}" type="presOf" srcId="{435199A9-4F55-4902-9E84-739D3D2C6D48}" destId="{F6B16230-A8D2-4ADA-B052-2DDF8AD9FEC9}" srcOrd="0" destOrd="0" presId="urn:microsoft.com/office/officeart/2005/8/layout/hProcess9"/>
    <dgm:cxn modelId="{B064C870-D808-4878-A970-98FF1D74721C}" type="presOf" srcId="{F96D58EB-993F-4F30-BF4A-D8294290A6F4}" destId="{038398EB-480E-4E8E-8B1D-2F3CB3C54196}" srcOrd="0" destOrd="0" presId="urn:microsoft.com/office/officeart/2005/8/layout/hProcess9"/>
    <dgm:cxn modelId="{C0ADBFA3-FDFC-4A2F-AE43-3949833D4F5C}" srcId="{435199A9-4F55-4902-9E84-739D3D2C6D48}" destId="{F96D58EB-993F-4F30-BF4A-D8294290A6F4}" srcOrd="1" destOrd="0" parTransId="{8097CBEB-3E6A-401A-A36A-37D27BC30DA1}" sibTransId="{960B3777-644B-4EBE-97B0-7E55144EB0CB}"/>
    <dgm:cxn modelId="{632F7FC2-1852-4A87-B47B-8D470BA6DD9A}" type="presOf" srcId="{1BEF41DD-3637-4F1F-9EBB-F05F9A0691CC}" destId="{CF7981FB-DBD0-4AB5-BC6B-3883F22F5EEF}" srcOrd="0" destOrd="0" presId="urn:microsoft.com/office/officeart/2005/8/layout/hProcess9"/>
    <dgm:cxn modelId="{AE472DE6-AE02-4B2D-8242-430FC457986A}" type="presOf" srcId="{CA4C2537-D3D9-486D-BAAE-AA5E45DA738B}" destId="{E513FFAA-8480-442E-B125-2677940729B3}" srcOrd="0" destOrd="0" presId="urn:microsoft.com/office/officeart/2005/8/layout/hProcess9"/>
    <dgm:cxn modelId="{33CD5EEA-AD4D-4A49-A14B-91E6F7AF72CF}" srcId="{435199A9-4F55-4902-9E84-739D3D2C6D48}" destId="{CA4C2537-D3D9-486D-BAAE-AA5E45DA738B}" srcOrd="2" destOrd="0" parTransId="{572F3EC6-28D9-4225-93FE-FDEA4C537D16}" sibTransId="{6D08208D-8FC9-42F7-873E-BBA33824E2A9}"/>
    <dgm:cxn modelId="{15B1BCEA-A601-47E6-9A47-F1EA15A6BF01}" type="presParOf" srcId="{F6B16230-A8D2-4ADA-B052-2DDF8AD9FEC9}" destId="{F91B81CF-230F-4BC4-93E1-30C45D60664A}" srcOrd="0" destOrd="0" presId="urn:microsoft.com/office/officeart/2005/8/layout/hProcess9"/>
    <dgm:cxn modelId="{467E72E1-6C51-4FAA-8CCC-3FD22E01F2A6}" type="presParOf" srcId="{F6B16230-A8D2-4ADA-B052-2DDF8AD9FEC9}" destId="{85D2D7A3-2F7E-4E02-BB22-BE59F22BE54C}" srcOrd="1" destOrd="0" presId="urn:microsoft.com/office/officeart/2005/8/layout/hProcess9"/>
    <dgm:cxn modelId="{1534CC86-AAC1-4BB0-ACBF-D4B798E684AF}" type="presParOf" srcId="{85D2D7A3-2F7E-4E02-BB22-BE59F22BE54C}" destId="{CF7981FB-DBD0-4AB5-BC6B-3883F22F5EEF}" srcOrd="0" destOrd="0" presId="urn:microsoft.com/office/officeart/2005/8/layout/hProcess9"/>
    <dgm:cxn modelId="{DAB8DF19-C922-4784-AE75-C1A96E89CA77}" type="presParOf" srcId="{85D2D7A3-2F7E-4E02-BB22-BE59F22BE54C}" destId="{044AB64C-8F7E-48AD-AA9E-66182944FDA4}" srcOrd="1" destOrd="0" presId="urn:microsoft.com/office/officeart/2005/8/layout/hProcess9"/>
    <dgm:cxn modelId="{C83B53AF-E403-4D69-84C1-C805EEA50EC1}" type="presParOf" srcId="{85D2D7A3-2F7E-4E02-BB22-BE59F22BE54C}" destId="{038398EB-480E-4E8E-8B1D-2F3CB3C54196}" srcOrd="2" destOrd="0" presId="urn:microsoft.com/office/officeart/2005/8/layout/hProcess9"/>
    <dgm:cxn modelId="{1A746C86-FE01-456D-9370-906924A9C821}" type="presParOf" srcId="{85D2D7A3-2F7E-4E02-BB22-BE59F22BE54C}" destId="{BA9992ED-9B0D-4D1A-B633-1FB275BC8557}" srcOrd="3" destOrd="0" presId="urn:microsoft.com/office/officeart/2005/8/layout/hProcess9"/>
    <dgm:cxn modelId="{8D6DD56D-0D26-46B7-A773-3A41B88F3170}" type="presParOf" srcId="{85D2D7A3-2F7E-4E02-BB22-BE59F22BE54C}" destId="{E513FFAA-8480-442E-B125-2677940729B3}"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9173E39-0D82-411F-95FF-3307BB5FC696}" type="doc">
      <dgm:prSet loTypeId="urn:microsoft.com/office/officeart/2005/8/layout/hProcess11" loCatId="process" qsTypeId="urn:microsoft.com/office/officeart/2005/8/quickstyle/simple4" qsCatId="simple" csTypeId="urn:microsoft.com/office/officeart/2005/8/colors/accent1_2" csCatId="accent1" phldr="1"/>
      <dgm:spPr/>
    </dgm:pt>
    <dgm:pt modelId="{09A384D9-0750-42CF-B2E8-FB0D52BAAEE9}">
      <dgm:prSet phldrT="[Text]"/>
      <dgm:spPr/>
      <dgm:t>
        <a:bodyPr/>
        <a:lstStyle/>
        <a:p>
          <a:r>
            <a:rPr lang="en-US" b="1">
              <a:latin typeface="Times New Roman" panose="02020603050405020304" pitchFamily="18" charset="0"/>
              <a:cs typeface="Times New Roman" panose="02020603050405020304" pitchFamily="18" charset="0"/>
            </a:rPr>
            <a:t>Web API </a:t>
          </a:r>
          <a:r>
            <a:rPr lang="en-US">
              <a:latin typeface="Times New Roman" panose="02020603050405020304" pitchFamily="18" charset="0"/>
              <a:cs typeface="Times New Roman" panose="02020603050405020304" pitchFamily="18" charset="0"/>
            </a:rPr>
            <a:t>là một giao diện lập trình ứng dụng cho Web.</a:t>
          </a:r>
        </a:p>
      </dgm:t>
    </dgm:pt>
    <dgm:pt modelId="{0ABC4A85-27D3-4DA4-A672-6D36265809DC}" type="parTrans" cxnId="{7CFCD65D-65CB-4147-B0AB-AE1A3B7E5E00}">
      <dgm:prSet/>
      <dgm:spPr/>
      <dgm:t>
        <a:bodyPr/>
        <a:lstStyle/>
        <a:p>
          <a:endParaRPr lang="en-US">
            <a:latin typeface="Times New Roman" panose="02020603050405020304" pitchFamily="18" charset="0"/>
            <a:cs typeface="Times New Roman" panose="02020603050405020304" pitchFamily="18" charset="0"/>
          </a:endParaRPr>
        </a:p>
      </dgm:t>
    </dgm:pt>
    <dgm:pt modelId="{E253FBB9-54E4-4FD3-ABD9-971192F73796}" type="sibTrans" cxnId="{7CFCD65D-65CB-4147-B0AB-AE1A3B7E5E00}">
      <dgm:prSet/>
      <dgm:spPr/>
      <dgm:t>
        <a:bodyPr/>
        <a:lstStyle/>
        <a:p>
          <a:endParaRPr lang="en-US">
            <a:latin typeface="Times New Roman" panose="02020603050405020304" pitchFamily="18" charset="0"/>
            <a:cs typeface="Times New Roman" panose="02020603050405020304" pitchFamily="18" charset="0"/>
          </a:endParaRPr>
        </a:p>
      </dgm:t>
    </dgm:pt>
    <dgm:pt modelId="{E1AB2785-6564-45F1-9A02-1B12647B2EFF}">
      <dgm:prSet/>
      <dgm:spPr/>
      <dgm:t>
        <a:bodyPr/>
        <a:lstStyle/>
        <a:p>
          <a:r>
            <a:rPr lang="en-US" b="1">
              <a:latin typeface="Times New Roman" panose="02020603050405020304" pitchFamily="18" charset="0"/>
              <a:cs typeface="Times New Roman" panose="02020603050405020304" pitchFamily="18" charset="0"/>
            </a:rPr>
            <a:t>Browser API </a:t>
          </a:r>
          <a:r>
            <a:rPr lang="en-US">
              <a:latin typeface="Times New Roman" panose="02020603050405020304" pitchFamily="18" charset="0"/>
              <a:cs typeface="Times New Roman" panose="02020603050405020304" pitchFamily="18" charset="0"/>
            </a:rPr>
            <a:t>có thể mở rộng chức năng của trình duyệt web.</a:t>
          </a:r>
        </a:p>
      </dgm:t>
    </dgm:pt>
    <dgm:pt modelId="{AC8B6161-EF38-4D1C-90E8-490E325758D2}" type="parTrans" cxnId="{A22F0B7A-5B84-4562-A46A-000D8A8D6B7A}">
      <dgm:prSet/>
      <dgm:spPr/>
      <dgm:t>
        <a:bodyPr/>
        <a:lstStyle/>
        <a:p>
          <a:endParaRPr lang="en-US">
            <a:latin typeface="Times New Roman" panose="02020603050405020304" pitchFamily="18" charset="0"/>
            <a:cs typeface="Times New Roman" panose="02020603050405020304" pitchFamily="18" charset="0"/>
          </a:endParaRPr>
        </a:p>
      </dgm:t>
    </dgm:pt>
    <dgm:pt modelId="{CD2482B3-39B5-4F46-9BC5-415D89AA10BE}" type="sibTrans" cxnId="{A22F0B7A-5B84-4562-A46A-000D8A8D6B7A}">
      <dgm:prSet/>
      <dgm:spPr/>
      <dgm:t>
        <a:bodyPr/>
        <a:lstStyle/>
        <a:p>
          <a:endParaRPr lang="en-US">
            <a:latin typeface="Times New Roman" panose="02020603050405020304" pitchFamily="18" charset="0"/>
            <a:cs typeface="Times New Roman" panose="02020603050405020304" pitchFamily="18" charset="0"/>
          </a:endParaRPr>
        </a:p>
      </dgm:t>
    </dgm:pt>
    <dgm:pt modelId="{6EC47F32-0245-4960-B31A-B40063E62BEA}">
      <dgm:prSet/>
      <dgm:spPr/>
      <dgm:t>
        <a:bodyPr/>
        <a:lstStyle/>
        <a:p>
          <a:r>
            <a:rPr lang="en-US" b="1">
              <a:latin typeface="Times New Roman" panose="02020603050405020304" pitchFamily="18" charset="0"/>
              <a:cs typeface="Times New Roman" panose="02020603050405020304" pitchFamily="18" charset="0"/>
            </a:rPr>
            <a:t>Server API </a:t>
          </a:r>
          <a:r>
            <a:rPr lang="en-US">
              <a:latin typeface="Times New Roman" panose="02020603050405020304" pitchFamily="18" charset="0"/>
              <a:cs typeface="Times New Roman" panose="02020603050405020304" pitchFamily="18" charset="0"/>
            </a:rPr>
            <a:t>có thể mở rộng chức năng của máy chủ web.</a:t>
          </a:r>
        </a:p>
      </dgm:t>
    </dgm:pt>
    <dgm:pt modelId="{2A7A0B4A-C332-4C61-85FC-8EFED60DFBD8}" type="parTrans" cxnId="{1CE5FD18-7D68-434E-9490-858AE894B68A}">
      <dgm:prSet/>
      <dgm:spPr/>
      <dgm:t>
        <a:bodyPr/>
        <a:lstStyle/>
        <a:p>
          <a:endParaRPr lang="en-US">
            <a:latin typeface="Times New Roman" panose="02020603050405020304" pitchFamily="18" charset="0"/>
            <a:cs typeface="Times New Roman" panose="02020603050405020304" pitchFamily="18" charset="0"/>
          </a:endParaRPr>
        </a:p>
      </dgm:t>
    </dgm:pt>
    <dgm:pt modelId="{DD51D250-6AA3-468E-8AAD-AF5A95ACD30A}" type="sibTrans" cxnId="{1CE5FD18-7D68-434E-9490-858AE894B68A}">
      <dgm:prSet/>
      <dgm:spPr/>
      <dgm:t>
        <a:bodyPr/>
        <a:lstStyle/>
        <a:p>
          <a:endParaRPr lang="en-US">
            <a:latin typeface="Times New Roman" panose="02020603050405020304" pitchFamily="18" charset="0"/>
            <a:cs typeface="Times New Roman" panose="02020603050405020304" pitchFamily="18" charset="0"/>
          </a:endParaRPr>
        </a:p>
      </dgm:t>
    </dgm:pt>
    <dgm:pt modelId="{6D1A6F0A-0089-4DB1-B276-233150749A52}" type="pres">
      <dgm:prSet presAssocID="{89173E39-0D82-411F-95FF-3307BB5FC696}" presName="Name0" presStyleCnt="0">
        <dgm:presLayoutVars>
          <dgm:dir/>
          <dgm:resizeHandles val="exact"/>
        </dgm:presLayoutVars>
      </dgm:prSet>
      <dgm:spPr/>
    </dgm:pt>
    <dgm:pt modelId="{F34B3993-92A7-477B-87F7-E0E6582BCE1A}" type="pres">
      <dgm:prSet presAssocID="{89173E39-0D82-411F-95FF-3307BB5FC696}" presName="arrow" presStyleLbl="bgShp" presStyleIdx="0" presStyleCnt="1"/>
      <dgm:spPr/>
    </dgm:pt>
    <dgm:pt modelId="{EE6FFFFD-E8EE-4720-B71E-30FD762AEE1B}" type="pres">
      <dgm:prSet presAssocID="{89173E39-0D82-411F-95FF-3307BB5FC696}" presName="points" presStyleCnt="0"/>
      <dgm:spPr/>
    </dgm:pt>
    <dgm:pt modelId="{0DCCADB1-0303-4DB6-BEEE-F08CDFD4651C}" type="pres">
      <dgm:prSet presAssocID="{09A384D9-0750-42CF-B2E8-FB0D52BAAEE9}" presName="compositeA" presStyleCnt="0"/>
      <dgm:spPr/>
    </dgm:pt>
    <dgm:pt modelId="{877EEC61-8676-436A-BCCE-E7A58EED8E0A}" type="pres">
      <dgm:prSet presAssocID="{09A384D9-0750-42CF-B2E8-FB0D52BAAEE9}" presName="textA" presStyleLbl="revTx" presStyleIdx="0" presStyleCnt="3">
        <dgm:presLayoutVars>
          <dgm:bulletEnabled val="1"/>
        </dgm:presLayoutVars>
      </dgm:prSet>
      <dgm:spPr/>
    </dgm:pt>
    <dgm:pt modelId="{FE722603-1828-427A-BA70-9D58F6AC34DF}" type="pres">
      <dgm:prSet presAssocID="{09A384D9-0750-42CF-B2E8-FB0D52BAAEE9}" presName="circleA" presStyleLbl="node1" presStyleIdx="0" presStyleCnt="3"/>
      <dgm:spPr/>
    </dgm:pt>
    <dgm:pt modelId="{05FC91A9-3830-4356-B05C-C7310A5E4314}" type="pres">
      <dgm:prSet presAssocID="{09A384D9-0750-42CF-B2E8-FB0D52BAAEE9}" presName="spaceA" presStyleCnt="0"/>
      <dgm:spPr/>
    </dgm:pt>
    <dgm:pt modelId="{A157764B-C749-4B1A-A961-F5226CB70B42}" type="pres">
      <dgm:prSet presAssocID="{E253FBB9-54E4-4FD3-ABD9-971192F73796}" presName="space" presStyleCnt="0"/>
      <dgm:spPr/>
    </dgm:pt>
    <dgm:pt modelId="{4CC69EFE-4F8D-41C8-A297-618DBDBDB06B}" type="pres">
      <dgm:prSet presAssocID="{E1AB2785-6564-45F1-9A02-1B12647B2EFF}" presName="compositeB" presStyleCnt="0"/>
      <dgm:spPr/>
    </dgm:pt>
    <dgm:pt modelId="{9E5E46AB-C659-40B0-8F7A-B26F61996CE2}" type="pres">
      <dgm:prSet presAssocID="{E1AB2785-6564-45F1-9A02-1B12647B2EFF}" presName="textB" presStyleLbl="revTx" presStyleIdx="1" presStyleCnt="3">
        <dgm:presLayoutVars>
          <dgm:bulletEnabled val="1"/>
        </dgm:presLayoutVars>
      </dgm:prSet>
      <dgm:spPr/>
    </dgm:pt>
    <dgm:pt modelId="{F502BD59-ED3A-498B-AA42-5A4D09EC4E30}" type="pres">
      <dgm:prSet presAssocID="{E1AB2785-6564-45F1-9A02-1B12647B2EFF}" presName="circleB" presStyleLbl="node1" presStyleIdx="1" presStyleCnt="3"/>
      <dgm:spPr/>
    </dgm:pt>
    <dgm:pt modelId="{84B896DC-349F-4109-B4DC-258A4A75331A}" type="pres">
      <dgm:prSet presAssocID="{E1AB2785-6564-45F1-9A02-1B12647B2EFF}" presName="spaceB" presStyleCnt="0"/>
      <dgm:spPr/>
    </dgm:pt>
    <dgm:pt modelId="{A5DB83AC-7B2C-44EC-9941-8A2854D3C93F}" type="pres">
      <dgm:prSet presAssocID="{CD2482B3-39B5-4F46-9BC5-415D89AA10BE}" presName="space" presStyleCnt="0"/>
      <dgm:spPr/>
    </dgm:pt>
    <dgm:pt modelId="{D3973F1A-A75A-40CF-A208-0EE5ED5EB43F}" type="pres">
      <dgm:prSet presAssocID="{6EC47F32-0245-4960-B31A-B40063E62BEA}" presName="compositeA" presStyleCnt="0"/>
      <dgm:spPr/>
    </dgm:pt>
    <dgm:pt modelId="{00A5430B-2CC4-4ED4-B104-EBAB7F5E964C}" type="pres">
      <dgm:prSet presAssocID="{6EC47F32-0245-4960-B31A-B40063E62BEA}" presName="textA" presStyleLbl="revTx" presStyleIdx="2" presStyleCnt="3">
        <dgm:presLayoutVars>
          <dgm:bulletEnabled val="1"/>
        </dgm:presLayoutVars>
      </dgm:prSet>
      <dgm:spPr/>
    </dgm:pt>
    <dgm:pt modelId="{6A9550EA-3E6A-4D64-B1F3-11BC3C929F11}" type="pres">
      <dgm:prSet presAssocID="{6EC47F32-0245-4960-B31A-B40063E62BEA}" presName="circleA" presStyleLbl="node1" presStyleIdx="2" presStyleCnt="3"/>
      <dgm:spPr/>
    </dgm:pt>
    <dgm:pt modelId="{7CA236C5-6B56-46F5-B36D-45B178149C8C}" type="pres">
      <dgm:prSet presAssocID="{6EC47F32-0245-4960-B31A-B40063E62BEA}" presName="spaceA" presStyleCnt="0"/>
      <dgm:spPr/>
    </dgm:pt>
  </dgm:ptLst>
  <dgm:cxnLst>
    <dgm:cxn modelId="{1CE5FD18-7D68-434E-9490-858AE894B68A}" srcId="{89173E39-0D82-411F-95FF-3307BB5FC696}" destId="{6EC47F32-0245-4960-B31A-B40063E62BEA}" srcOrd="2" destOrd="0" parTransId="{2A7A0B4A-C332-4C61-85FC-8EFED60DFBD8}" sibTransId="{DD51D250-6AA3-468E-8AAD-AF5A95ACD30A}"/>
    <dgm:cxn modelId="{D2171F40-AB78-4992-A05F-02D00893B29D}" type="presOf" srcId="{E1AB2785-6564-45F1-9A02-1B12647B2EFF}" destId="{9E5E46AB-C659-40B0-8F7A-B26F61996CE2}" srcOrd="0" destOrd="0" presId="urn:microsoft.com/office/officeart/2005/8/layout/hProcess11"/>
    <dgm:cxn modelId="{7CFCD65D-65CB-4147-B0AB-AE1A3B7E5E00}" srcId="{89173E39-0D82-411F-95FF-3307BB5FC696}" destId="{09A384D9-0750-42CF-B2E8-FB0D52BAAEE9}" srcOrd="0" destOrd="0" parTransId="{0ABC4A85-27D3-4DA4-A672-6D36265809DC}" sibTransId="{E253FBB9-54E4-4FD3-ABD9-971192F73796}"/>
    <dgm:cxn modelId="{7E57D065-CD08-4F71-B4D9-F2E5E0BB47D5}" type="presOf" srcId="{09A384D9-0750-42CF-B2E8-FB0D52BAAEE9}" destId="{877EEC61-8676-436A-BCCE-E7A58EED8E0A}" srcOrd="0" destOrd="0" presId="urn:microsoft.com/office/officeart/2005/8/layout/hProcess11"/>
    <dgm:cxn modelId="{A22F0B7A-5B84-4562-A46A-000D8A8D6B7A}" srcId="{89173E39-0D82-411F-95FF-3307BB5FC696}" destId="{E1AB2785-6564-45F1-9A02-1B12647B2EFF}" srcOrd="1" destOrd="0" parTransId="{AC8B6161-EF38-4D1C-90E8-490E325758D2}" sibTransId="{CD2482B3-39B5-4F46-9BC5-415D89AA10BE}"/>
    <dgm:cxn modelId="{FE641E8C-734E-4A7B-8E7C-B34C02764312}" type="presOf" srcId="{6EC47F32-0245-4960-B31A-B40063E62BEA}" destId="{00A5430B-2CC4-4ED4-B104-EBAB7F5E964C}" srcOrd="0" destOrd="0" presId="urn:microsoft.com/office/officeart/2005/8/layout/hProcess11"/>
    <dgm:cxn modelId="{5AE43DAB-9F13-4AA7-9E39-DFF9E62D7947}" type="presOf" srcId="{89173E39-0D82-411F-95FF-3307BB5FC696}" destId="{6D1A6F0A-0089-4DB1-B276-233150749A52}" srcOrd="0" destOrd="0" presId="urn:microsoft.com/office/officeart/2005/8/layout/hProcess11"/>
    <dgm:cxn modelId="{483937FB-5961-49BF-9182-94278693CDE2}" type="presParOf" srcId="{6D1A6F0A-0089-4DB1-B276-233150749A52}" destId="{F34B3993-92A7-477B-87F7-E0E6582BCE1A}" srcOrd="0" destOrd="0" presId="urn:microsoft.com/office/officeart/2005/8/layout/hProcess11"/>
    <dgm:cxn modelId="{40E1B0EF-478C-4847-9D7B-FB653A54B1BD}" type="presParOf" srcId="{6D1A6F0A-0089-4DB1-B276-233150749A52}" destId="{EE6FFFFD-E8EE-4720-B71E-30FD762AEE1B}" srcOrd="1" destOrd="0" presId="urn:microsoft.com/office/officeart/2005/8/layout/hProcess11"/>
    <dgm:cxn modelId="{E078D19F-ECDB-4476-9BFB-03BB0CFBD88E}" type="presParOf" srcId="{EE6FFFFD-E8EE-4720-B71E-30FD762AEE1B}" destId="{0DCCADB1-0303-4DB6-BEEE-F08CDFD4651C}" srcOrd="0" destOrd="0" presId="urn:microsoft.com/office/officeart/2005/8/layout/hProcess11"/>
    <dgm:cxn modelId="{F02CC32F-6BB8-4C6B-92A3-95BDE4941F90}" type="presParOf" srcId="{0DCCADB1-0303-4DB6-BEEE-F08CDFD4651C}" destId="{877EEC61-8676-436A-BCCE-E7A58EED8E0A}" srcOrd="0" destOrd="0" presId="urn:microsoft.com/office/officeart/2005/8/layout/hProcess11"/>
    <dgm:cxn modelId="{AB20705E-4F11-46B7-98B1-A00B4EB5E146}" type="presParOf" srcId="{0DCCADB1-0303-4DB6-BEEE-F08CDFD4651C}" destId="{FE722603-1828-427A-BA70-9D58F6AC34DF}" srcOrd="1" destOrd="0" presId="urn:microsoft.com/office/officeart/2005/8/layout/hProcess11"/>
    <dgm:cxn modelId="{3A0F17EA-37B9-4F45-81CA-E6A0E6C1C577}" type="presParOf" srcId="{0DCCADB1-0303-4DB6-BEEE-F08CDFD4651C}" destId="{05FC91A9-3830-4356-B05C-C7310A5E4314}" srcOrd="2" destOrd="0" presId="urn:microsoft.com/office/officeart/2005/8/layout/hProcess11"/>
    <dgm:cxn modelId="{ADBBDFDA-0EC1-429E-AFB5-6BDC57453F90}" type="presParOf" srcId="{EE6FFFFD-E8EE-4720-B71E-30FD762AEE1B}" destId="{A157764B-C749-4B1A-A961-F5226CB70B42}" srcOrd="1" destOrd="0" presId="urn:microsoft.com/office/officeart/2005/8/layout/hProcess11"/>
    <dgm:cxn modelId="{87B18F9F-2F2F-4C8B-BEA2-76FCD1FCDEBA}" type="presParOf" srcId="{EE6FFFFD-E8EE-4720-B71E-30FD762AEE1B}" destId="{4CC69EFE-4F8D-41C8-A297-618DBDBDB06B}" srcOrd="2" destOrd="0" presId="urn:microsoft.com/office/officeart/2005/8/layout/hProcess11"/>
    <dgm:cxn modelId="{76F54D3B-4FE2-4911-B07B-A57406A22D01}" type="presParOf" srcId="{4CC69EFE-4F8D-41C8-A297-618DBDBDB06B}" destId="{9E5E46AB-C659-40B0-8F7A-B26F61996CE2}" srcOrd="0" destOrd="0" presId="urn:microsoft.com/office/officeart/2005/8/layout/hProcess11"/>
    <dgm:cxn modelId="{81520F86-0198-4A47-9BFD-73B5F8D8D3C7}" type="presParOf" srcId="{4CC69EFE-4F8D-41C8-A297-618DBDBDB06B}" destId="{F502BD59-ED3A-498B-AA42-5A4D09EC4E30}" srcOrd="1" destOrd="0" presId="urn:microsoft.com/office/officeart/2005/8/layout/hProcess11"/>
    <dgm:cxn modelId="{A62A894D-1CD3-4D27-9B30-5234F976A898}" type="presParOf" srcId="{4CC69EFE-4F8D-41C8-A297-618DBDBDB06B}" destId="{84B896DC-349F-4109-B4DC-258A4A75331A}" srcOrd="2" destOrd="0" presId="urn:microsoft.com/office/officeart/2005/8/layout/hProcess11"/>
    <dgm:cxn modelId="{D0F08AF8-2276-4E79-8F02-E3E3FA5C11A0}" type="presParOf" srcId="{EE6FFFFD-E8EE-4720-B71E-30FD762AEE1B}" destId="{A5DB83AC-7B2C-44EC-9941-8A2854D3C93F}" srcOrd="3" destOrd="0" presId="urn:microsoft.com/office/officeart/2005/8/layout/hProcess11"/>
    <dgm:cxn modelId="{06C1C8C8-1804-41A9-82C8-2CFEAAE18C61}" type="presParOf" srcId="{EE6FFFFD-E8EE-4720-B71E-30FD762AEE1B}" destId="{D3973F1A-A75A-40CF-A208-0EE5ED5EB43F}" srcOrd="4" destOrd="0" presId="urn:microsoft.com/office/officeart/2005/8/layout/hProcess11"/>
    <dgm:cxn modelId="{37EBEBFB-DD30-4EDC-A7A9-3ADFF0B06DA4}" type="presParOf" srcId="{D3973F1A-A75A-40CF-A208-0EE5ED5EB43F}" destId="{00A5430B-2CC4-4ED4-B104-EBAB7F5E964C}" srcOrd="0" destOrd="0" presId="urn:microsoft.com/office/officeart/2005/8/layout/hProcess11"/>
    <dgm:cxn modelId="{58288ED3-E50E-42E6-A39B-D9A7EE672478}" type="presParOf" srcId="{D3973F1A-A75A-40CF-A208-0EE5ED5EB43F}" destId="{6A9550EA-3E6A-4D64-B1F3-11BC3C929F11}" srcOrd="1" destOrd="0" presId="urn:microsoft.com/office/officeart/2005/8/layout/hProcess11"/>
    <dgm:cxn modelId="{0BE554C8-F1E5-42E6-A33D-A4F0090D2972}" type="presParOf" srcId="{D3973F1A-A75A-40CF-A208-0EE5ED5EB43F}" destId="{7CA236C5-6B56-46F5-B36D-45B178149C8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E54E1F9-21F4-4066-B017-C6A2DF04D2CF}"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6455CA88-85AB-4D16-A883-527121546D67}">
      <dgm:prSet phldrT="[Text]"/>
      <dgm:spPr/>
      <dgm:t>
        <a:bodyPr/>
        <a:lstStyle/>
        <a:p>
          <a:r>
            <a:rPr lang="vi-VN">
              <a:latin typeface="+mj-lt"/>
            </a:rPr>
            <a:t>JavaScript</a:t>
          </a:r>
          <a:endParaRPr lang="en-US">
            <a:latin typeface="+mj-lt"/>
          </a:endParaRPr>
        </a:p>
      </dgm:t>
    </dgm:pt>
    <dgm:pt modelId="{783AE702-B75B-4858-BFF8-65481AADF412}" type="parTrans" cxnId="{4CB090FA-54FC-40D6-8887-9EF9B126C7E2}">
      <dgm:prSet/>
      <dgm:spPr/>
      <dgm:t>
        <a:bodyPr/>
        <a:lstStyle/>
        <a:p>
          <a:endParaRPr lang="en-US">
            <a:latin typeface="+mj-lt"/>
          </a:endParaRPr>
        </a:p>
      </dgm:t>
    </dgm:pt>
    <dgm:pt modelId="{0249BCE8-1E30-4D81-B704-EB09DBC0D6F9}" type="sibTrans" cxnId="{4CB090FA-54FC-40D6-8887-9EF9B126C7E2}">
      <dgm:prSet/>
      <dgm:spPr/>
      <dgm:t>
        <a:bodyPr/>
        <a:lstStyle/>
        <a:p>
          <a:endParaRPr lang="en-US">
            <a:latin typeface="+mj-lt"/>
          </a:endParaRPr>
        </a:p>
      </dgm:t>
    </dgm:pt>
    <dgm:pt modelId="{4CC268F1-046F-4CA7-9F13-56494AC26039}">
      <dgm:prSet/>
      <dgm:spPr/>
      <dgm:t>
        <a:bodyPr/>
        <a:lstStyle/>
        <a:p>
          <a:r>
            <a:rPr lang="vi-VN">
              <a:latin typeface="+mj-lt"/>
            </a:rPr>
            <a:t>Browser APIs</a:t>
          </a:r>
          <a:endParaRPr lang="en-US">
            <a:latin typeface="+mj-lt"/>
          </a:endParaRPr>
        </a:p>
      </dgm:t>
    </dgm:pt>
    <dgm:pt modelId="{4D0C6CBE-27DC-44C5-8A11-A47BB70F4841}" type="parTrans" cxnId="{6BBEC9FC-1C2F-46D9-B0FA-47061720CE7A}">
      <dgm:prSet/>
      <dgm:spPr/>
      <dgm:t>
        <a:bodyPr/>
        <a:lstStyle/>
        <a:p>
          <a:endParaRPr lang="en-US">
            <a:latin typeface="+mj-lt"/>
          </a:endParaRPr>
        </a:p>
      </dgm:t>
    </dgm:pt>
    <dgm:pt modelId="{57CCDDAA-1CA8-4617-8747-C4A8B9E05F56}" type="sibTrans" cxnId="{6BBEC9FC-1C2F-46D9-B0FA-47061720CE7A}">
      <dgm:prSet/>
      <dgm:spPr/>
      <dgm:t>
        <a:bodyPr/>
        <a:lstStyle/>
        <a:p>
          <a:endParaRPr lang="en-US">
            <a:latin typeface="+mj-lt"/>
          </a:endParaRPr>
        </a:p>
      </dgm:t>
    </dgm:pt>
    <dgm:pt modelId="{EB9A423D-E799-4B6A-A7F6-4627F2F0A481}">
      <dgm:prSet/>
      <dgm:spPr/>
      <dgm:t>
        <a:bodyPr/>
        <a:lstStyle/>
        <a:p>
          <a:r>
            <a:rPr lang="vi-VN">
              <a:latin typeface="+mj-lt"/>
            </a:rPr>
            <a:t>Third-party APIs</a:t>
          </a:r>
          <a:endParaRPr lang="en-US">
            <a:latin typeface="+mj-lt"/>
          </a:endParaRPr>
        </a:p>
      </dgm:t>
    </dgm:pt>
    <dgm:pt modelId="{E5D7E31C-31B0-4A26-A9BA-C1351947E060}" type="parTrans" cxnId="{3E5E973F-A24F-4C7E-8775-405900515968}">
      <dgm:prSet/>
      <dgm:spPr/>
      <dgm:t>
        <a:bodyPr/>
        <a:lstStyle/>
        <a:p>
          <a:endParaRPr lang="en-US">
            <a:latin typeface="+mj-lt"/>
          </a:endParaRPr>
        </a:p>
      </dgm:t>
    </dgm:pt>
    <dgm:pt modelId="{421DB417-BBC4-45F3-A266-A5B6132F37B2}" type="sibTrans" cxnId="{3E5E973F-A24F-4C7E-8775-405900515968}">
      <dgm:prSet/>
      <dgm:spPr/>
      <dgm:t>
        <a:bodyPr/>
        <a:lstStyle/>
        <a:p>
          <a:endParaRPr lang="en-US">
            <a:latin typeface="+mj-lt"/>
          </a:endParaRPr>
        </a:p>
      </dgm:t>
    </dgm:pt>
    <dgm:pt modelId="{3F02A9D5-9A67-4417-A553-B4922FDE50E2}">
      <dgm:prSet phldrT="[Text]"/>
      <dgm:spPr/>
      <dgm:t>
        <a:bodyPr/>
        <a:lstStyle/>
        <a:p>
          <a:r>
            <a:rPr lang="vi-VN">
              <a:latin typeface="+mj-lt"/>
            </a:rPr>
            <a:t>Một ngôn ngữ kịch bản cấp cao được tích hợp trong các trình duyệt cho phép triển khai chức năng trên các trang web / ứng dụng.</a:t>
          </a:r>
          <a:endParaRPr lang="en-US">
            <a:latin typeface="+mj-lt"/>
          </a:endParaRPr>
        </a:p>
      </dgm:t>
    </dgm:pt>
    <dgm:pt modelId="{D0DAE776-3ACB-45EE-8D5F-512D3308BF19}" type="parTrans" cxnId="{82826CA7-8434-4995-A298-E543F142B096}">
      <dgm:prSet/>
      <dgm:spPr/>
      <dgm:t>
        <a:bodyPr/>
        <a:lstStyle/>
        <a:p>
          <a:endParaRPr lang="en-US">
            <a:latin typeface="+mj-lt"/>
          </a:endParaRPr>
        </a:p>
      </dgm:t>
    </dgm:pt>
    <dgm:pt modelId="{1E005EE9-4382-40E2-A78E-1C6E7891E17B}" type="sibTrans" cxnId="{82826CA7-8434-4995-A298-E543F142B096}">
      <dgm:prSet/>
      <dgm:spPr/>
      <dgm:t>
        <a:bodyPr/>
        <a:lstStyle/>
        <a:p>
          <a:endParaRPr lang="en-US">
            <a:latin typeface="+mj-lt"/>
          </a:endParaRPr>
        </a:p>
      </dgm:t>
    </dgm:pt>
    <dgm:pt modelId="{10FAFB43-7723-4ED9-A287-D46460BE94B4}">
      <dgm:prSet/>
      <dgm:spPr/>
      <dgm:t>
        <a:bodyPr/>
        <a:lstStyle/>
        <a:p>
          <a:r>
            <a:rPr lang="vi-VN">
              <a:latin typeface="+mj-lt"/>
            </a:rPr>
            <a:t>Các cấu trúc được tích hợp trong trình duyệt nằm trên ngôn ngữ JavaScript và cho phép triển khai chức năng dễ dàng hơn.</a:t>
          </a:r>
          <a:endParaRPr lang="en-US">
            <a:latin typeface="+mj-lt"/>
          </a:endParaRPr>
        </a:p>
      </dgm:t>
    </dgm:pt>
    <dgm:pt modelId="{3F6E6265-E5D7-4323-A9D3-D47196A1B742}" type="parTrans" cxnId="{43FDC0E5-3664-4524-88EB-23FE22607875}">
      <dgm:prSet/>
      <dgm:spPr/>
      <dgm:t>
        <a:bodyPr/>
        <a:lstStyle/>
        <a:p>
          <a:endParaRPr lang="en-US">
            <a:latin typeface="+mj-lt"/>
          </a:endParaRPr>
        </a:p>
      </dgm:t>
    </dgm:pt>
    <dgm:pt modelId="{820AB6F7-D888-4C19-AC53-DCA6C9997983}" type="sibTrans" cxnId="{43FDC0E5-3664-4524-88EB-23FE22607875}">
      <dgm:prSet/>
      <dgm:spPr/>
      <dgm:t>
        <a:bodyPr/>
        <a:lstStyle/>
        <a:p>
          <a:endParaRPr lang="en-US">
            <a:latin typeface="+mj-lt"/>
          </a:endParaRPr>
        </a:p>
      </dgm:t>
    </dgm:pt>
    <dgm:pt modelId="{E1F6D8DC-BBC5-4056-B0D0-8F01AD003B68}">
      <dgm:prSet/>
      <dgm:spPr/>
      <dgm:t>
        <a:bodyPr/>
        <a:lstStyle/>
        <a:p>
          <a:r>
            <a:rPr lang="vi-VN">
              <a:latin typeface="+mj-lt"/>
            </a:rPr>
            <a:t>Các cấu trúc được tích hợp vào các nền tảng của bên thứ ba (</a:t>
          </a:r>
          <a:r>
            <a:rPr lang="vi-VN" i="1">
              <a:latin typeface="+mj-lt"/>
            </a:rPr>
            <a:t>ví dụ: Twitter, Facebook</a:t>
          </a:r>
          <a:r>
            <a:rPr lang="vi-VN">
              <a:latin typeface="+mj-lt"/>
            </a:rPr>
            <a:t>) cho phép sử dụng một số chức năng của nền tảng đó trong các trang web (</a:t>
          </a:r>
          <a:r>
            <a:rPr lang="vi-VN" i="1">
              <a:latin typeface="+mj-lt"/>
            </a:rPr>
            <a:t>ví dụ: hiển thị các Tweet mới nhất trên trang web</a:t>
          </a:r>
          <a:r>
            <a:rPr lang="vi-VN">
              <a:latin typeface="+mj-lt"/>
            </a:rPr>
            <a:t>).</a:t>
          </a:r>
          <a:endParaRPr lang="en-US">
            <a:latin typeface="+mj-lt"/>
          </a:endParaRPr>
        </a:p>
      </dgm:t>
    </dgm:pt>
    <dgm:pt modelId="{35443762-BE5B-4E8B-B4E2-0D31536D6A1E}" type="parTrans" cxnId="{18CDD188-C7F5-423B-86E3-0E57E2BAD429}">
      <dgm:prSet/>
      <dgm:spPr/>
      <dgm:t>
        <a:bodyPr/>
        <a:lstStyle/>
        <a:p>
          <a:endParaRPr lang="en-US">
            <a:latin typeface="+mj-lt"/>
          </a:endParaRPr>
        </a:p>
      </dgm:t>
    </dgm:pt>
    <dgm:pt modelId="{A5FA5688-D95C-4F92-AC50-A53C326889C9}" type="sibTrans" cxnId="{18CDD188-C7F5-423B-86E3-0E57E2BAD429}">
      <dgm:prSet/>
      <dgm:spPr/>
      <dgm:t>
        <a:bodyPr/>
        <a:lstStyle/>
        <a:p>
          <a:endParaRPr lang="en-US">
            <a:latin typeface="+mj-lt"/>
          </a:endParaRPr>
        </a:p>
      </dgm:t>
    </dgm:pt>
    <dgm:pt modelId="{100EE894-5119-41EB-86DE-947D118776C2}" type="pres">
      <dgm:prSet presAssocID="{8E54E1F9-21F4-4066-B017-C6A2DF04D2CF}" presName="linearFlow" presStyleCnt="0">
        <dgm:presLayoutVars>
          <dgm:dir/>
          <dgm:animLvl val="lvl"/>
          <dgm:resizeHandles val="exact"/>
        </dgm:presLayoutVars>
      </dgm:prSet>
      <dgm:spPr/>
    </dgm:pt>
    <dgm:pt modelId="{7E2936F9-C7A7-467C-951C-5BF3E90C308E}" type="pres">
      <dgm:prSet presAssocID="{6455CA88-85AB-4D16-A883-527121546D67}" presName="composite" presStyleCnt="0"/>
      <dgm:spPr/>
    </dgm:pt>
    <dgm:pt modelId="{5EEE287D-E10D-4A81-A8FA-9A4631DE3A5D}" type="pres">
      <dgm:prSet presAssocID="{6455CA88-85AB-4D16-A883-527121546D67}" presName="parTx" presStyleLbl="node1" presStyleIdx="0" presStyleCnt="3">
        <dgm:presLayoutVars>
          <dgm:chMax val="0"/>
          <dgm:chPref val="0"/>
          <dgm:bulletEnabled val="1"/>
        </dgm:presLayoutVars>
      </dgm:prSet>
      <dgm:spPr/>
    </dgm:pt>
    <dgm:pt modelId="{0C0E9C66-832A-4D01-8D10-8C70A15A4F4C}" type="pres">
      <dgm:prSet presAssocID="{6455CA88-85AB-4D16-A883-527121546D67}" presName="parSh" presStyleLbl="node1" presStyleIdx="0" presStyleCnt="3"/>
      <dgm:spPr/>
    </dgm:pt>
    <dgm:pt modelId="{545E075A-9BB1-40A9-AF62-9F186269EA03}" type="pres">
      <dgm:prSet presAssocID="{6455CA88-85AB-4D16-A883-527121546D67}" presName="desTx" presStyleLbl="fgAcc1" presStyleIdx="0" presStyleCnt="3">
        <dgm:presLayoutVars>
          <dgm:bulletEnabled val="1"/>
        </dgm:presLayoutVars>
      </dgm:prSet>
      <dgm:spPr/>
    </dgm:pt>
    <dgm:pt modelId="{BF4B8DDA-C4A2-4338-87F4-98663FA8C8DE}" type="pres">
      <dgm:prSet presAssocID="{0249BCE8-1E30-4D81-B704-EB09DBC0D6F9}" presName="sibTrans" presStyleLbl="sibTrans2D1" presStyleIdx="0" presStyleCnt="2"/>
      <dgm:spPr/>
    </dgm:pt>
    <dgm:pt modelId="{D568976B-405D-4179-A21E-CF682E2FDB3D}" type="pres">
      <dgm:prSet presAssocID="{0249BCE8-1E30-4D81-B704-EB09DBC0D6F9}" presName="connTx" presStyleLbl="sibTrans2D1" presStyleIdx="0" presStyleCnt="2"/>
      <dgm:spPr/>
    </dgm:pt>
    <dgm:pt modelId="{9C7D251A-607B-40EF-B53E-D55C211030A9}" type="pres">
      <dgm:prSet presAssocID="{4CC268F1-046F-4CA7-9F13-56494AC26039}" presName="composite" presStyleCnt="0"/>
      <dgm:spPr/>
    </dgm:pt>
    <dgm:pt modelId="{ECEEDDD8-AC08-41A7-AB45-CF74DAD79B1E}" type="pres">
      <dgm:prSet presAssocID="{4CC268F1-046F-4CA7-9F13-56494AC26039}" presName="parTx" presStyleLbl="node1" presStyleIdx="0" presStyleCnt="3">
        <dgm:presLayoutVars>
          <dgm:chMax val="0"/>
          <dgm:chPref val="0"/>
          <dgm:bulletEnabled val="1"/>
        </dgm:presLayoutVars>
      </dgm:prSet>
      <dgm:spPr/>
    </dgm:pt>
    <dgm:pt modelId="{30EC1B73-C060-4210-8ADB-F7D636B6B967}" type="pres">
      <dgm:prSet presAssocID="{4CC268F1-046F-4CA7-9F13-56494AC26039}" presName="parSh" presStyleLbl="node1" presStyleIdx="1" presStyleCnt="3"/>
      <dgm:spPr/>
    </dgm:pt>
    <dgm:pt modelId="{00973CC6-9692-4B9C-A953-55E59C83A259}" type="pres">
      <dgm:prSet presAssocID="{4CC268F1-046F-4CA7-9F13-56494AC26039}" presName="desTx" presStyleLbl="fgAcc1" presStyleIdx="1" presStyleCnt="3">
        <dgm:presLayoutVars>
          <dgm:bulletEnabled val="1"/>
        </dgm:presLayoutVars>
      </dgm:prSet>
      <dgm:spPr/>
    </dgm:pt>
    <dgm:pt modelId="{44087905-25CB-4004-9F60-642DE46EFD1C}" type="pres">
      <dgm:prSet presAssocID="{57CCDDAA-1CA8-4617-8747-C4A8B9E05F56}" presName="sibTrans" presStyleLbl="sibTrans2D1" presStyleIdx="1" presStyleCnt="2"/>
      <dgm:spPr/>
    </dgm:pt>
    <dgm:pt modelId="{05B83E2B-D946-43AB-9B69-0FD5CEF916F5}" type="pres">
      <dgm:prSet presAssocID="{57CCDDAA-1CA8-4617-8747-C4A8B9E05F56}" presName="connTx" presStyleLbl="sibTrans2D1" presStyleIdx="1" presStyleCnt="2"/>
      <dgm:spPr/>
    </dgm:pt>
    <dgm:pt modelId="{FE52BC94-64FC-43E0-9C78-43FA2FD7AF0B}" type="pres">
      <dgm:prSet presAssocID="{EB9A423D-E799-4B6A-A7F6-4627F2F0A481}" presName="composite" presStyleCnt="0"/>
      <dgm:spPr/>
    </dgm:pt>
    <dgm:pt modelId="{4D9B8858-D162-454A-A462-D24BB4EF743F}" type="pres">
      <dgm:prSet presAssocID="{EB9A423D-E799-4B6A-A7F6-4627F2F0A481}" presName="parTx" presStyleLbl="node1" presStyleIdx="1" presStyleCnt="3">
        <dgm:presLayoutVars>
          <dgm:chMax val="0"/>
          <dgm:chPref val="0"/>
          <dgm:bulletEnabled val="1"/>
        </dgm:presLayoutVars>
      </dgm:prSet>
      <dgm:spPr/>
    </dgm:pt>
    <dgm:pt modelId="{83402990-F7E2-44EC-BABD-1D9B10E4FABA}" type="pres">
      <dgm:prSet presAssocID="{EB9A423D-E799-4B6A-A7F6-4627F2F0A481}" presName="parSh" presStyleLbl="node1" presStyleIdx="2" presStyleCnt="3"/>
      <dgm:spPr/>
    </dgm:pt>
    <dgm:pt modelId="{3FD5B6C1-BC81-459D-9ACA-BA9505FCC8FF}" type="pres">
      <dgm:prSet presAssocID="{EB9A423D-E799-4B6A-A7F6-4627F2F0A481}" presName="desTx" presStyleLbl="fgAcc1" presStyleIdx="2" presStyleCnt="3">
        <dgm:presLayoutVars>
          <dgm:bulletEnabled val="1"/>
        </dgm:presLayoutVars>
      </dgm:prSet>
      <dgm:spPr/>
    </dgm:pt>
  </dgm:ptLst>
  <dgm:cxnLst>
    <dgm:cxn modelId="{D48DCB15-382A-48C8-818D-A93360EF8486}" type="presOf" srcId="{E1F6D8DC-BBC5-4056-B0D0-8F01AD003B68}" destId="{3FD5B6C1-BC81-459D-9ACA-BA9505FCC8FF}" srcOrd="0" destOrd="0" presId="urn:microsoft.com/office/officeart/2005/8/layout/process3"/>
    <dgm:cxn modelId="{831D461F-9885-401C-82E7-F76FD0FB9857}" type="presOf" srcId="{EB9A423D-E799-4B6A-A7F6-4627F2F0A481}" destId="{83402990-F7E2-44EC-BABD-1D9B10E4FABA}" srcOrd="1" destOrd="0" presId="urn:microsoft.com/office/officeart/2005/8/layout/process3"/>
    <dgm:cxn modelId="{80F19920-B4AF-49D4-BA55-53C1A5DC37CB}" type="presOf" srcId="{10FAFB43-7723-4ED9-A287-D46460BE94B4}" destId="{00973CC6-9692-4B9C-A953-55E59C83A259}" srcOrd="0" destOrd="0" presId="urn:microsoft.com/office/officeart/2005/8/layout/process3"/>
    <dgm:cxn modelId="{75281822-6D33-44A7-86C4-F064BA214E7A}" type="presOf" srcId="{57CCDDAA-1CA8-4617-8747-C4A8B9E05F56}" destId="{05B83E2B-D946-43AB-9B69-0FD5CEF916F5}" srcOrd="1" destOrd="0" presId="urn:microsoft.com/office/officeart/2005/8/layout/process3"/>
    <dgm:cxn modelId="{3E5E973F-A24F-4C7E-8775-405900515968}" srcId="{8E54E1F9-21F4-4066-B017-C6A2DF04D2CF}" destId="{EB9A423D-E799-4B6A-A7F6-4627F2F0A481}" srcOrd="2" destOrd="0" parTransId="{E5D7E31C-31B0-4A26-A9BA-C1351947E060}" sibTransId="{421DB417-BBC4-45F3-A266-A5B6132F37B2}"/>
    <dgm:cxn modelId="{95B41E5C-6B77-49F3-ABA5-8E9C43E45CC0}" type="presOf" srcId="{0249BCE8-1E30-4D81-B704-EB09DBC0D6F9}" destId="{BF4B8DDA-C4A2-4338-87F4-98663FA8C8DE}" srcOrd="0" destOrd="0" presId="urn:microsoft.com/office/officeart/2005/8/layout/process3"/>
    <dgm:cxn modelId="{CE166546-447E-465D-8DA8-165E0F0DBEA7}" type="presOf" srcId="{0249BCE8-1E30-4D81-B704-EB09DBC0D6F9}" destId="{D568976B-405D-4179-A21E-CF682E2FDB3D}" srcOrd="1" destOrd="0" presId="urn:microsoft.com/office/officeart/2005/8/layout/process3"/>
    <dgm:cxn modelId="{65509652-626A-4FEC-9513-5BFDE0ACE95D}" type="presOf" srcId="{EB9A423D-E799-4B6A-A7F6-4627F2F0A481}" destId="{4D9B8858-D162-454A-A462-D24BB4EF743F}" srcOrd="0" destOrd="0" presId="urn:microsoft.com/office/officeart/2005/8/layout/process3"/>
    <dgm:cxn modelId="{7536D954-C395-4FAD-8546-74660D97C3E9}" type="presOf" srcId="{4CC268F1-046F-4CA7-9F13-56494AC26039}" destId="{30EC1B73-C060-4210-8ADB-F7D636B6B967}" srcOrd="1" destOrd="0" presId="urn:microsoft.com/office/officeart/2005/8/layout/process3"/>
    <dgm:cxn modelId="{30EE4A88-C7B2-4D92-AF0D-27194C1F327B}" type="presOf" srcId="{4CC268F1-046F-4CA7-9F13-56494AC26039}" destId="{ECEEDDD8-AC08-41A7-AB45-CF74DAD79B1E}" srcOrd="0" destOrd="0" presId="urn:microsoft.com/office/officeart/2005/8/layout/process3"/>
    <dgm:cxn modelId="{18CDD188-C7F5-423B-86E3-0E57E2BAD429}" srcId="{EB9A423D-E799-4B6A-A7F6-4627F2F0A481}" destId="{E1F6D8DC-BBC5-4056-B0D0-8F01AD003B68}" srcOrd="0" destOrd="0" parTransId="{35443762-BE5B-4E8B-B4E2-0D31536D6A1E}" sibTransId="{A5FA5688-D95C-4F92-AC50-A53C326889C9}"/>
    <dgm:cxn modelId="{82826CA7-8434-4995-A298-E543F142B096}" srcId="{6455CA88-85AB-4D16-A883-527121546D67}" destId="{3F02A9D5-9A67-4417-A553-B4922FDE50E2}" srcOrd="0" destOrd="0" parTransId="{D0DAE776-3ACB-45EE-8D5F-512D3308BF19}" sibTransId="{1E005EE9-4382-40E2-A78E-1C6E7891E17B}"/>
    <dgm:cxn modelId="{B4BE5BBF-8311-4B5F-AB35-A95B341256FE}" type="presOf" srcId="{57CCDDAA-1CA8-4617-8747-C4A8B9E05F56}" destId="{44087905-25CB-4004-9F60-642DE46EFD1C}" srcOrd="0" destOrd="0" presId="urn:microsoft.com/office/officeart/2005/8/layout/process3"/>
    <dgm:cxn modelId="{F1C2E8C1-784C-4BCB-8A30-FF3AD1A4C545}" type="presOf" srcId="{6455CA88-85AB-4D16-A883-527121546D67}" destId="{0C0E9C66-832A-4D01-8D10-8C70A15A4F4C}" srcOrd="1" destOrd="0" presId="urn:microsoft.com/office/officeart/2005/8/layout/process3"/>
    <dgm:cxn modelId="{92130ECC-79F8-4060-BD60-800B9D272A72}" type="presOf" srcId="{3F02A9D5-9A67-4417-A553-B4922FDE50E2}" destId="{545E075A-9BB1-40A9-AF62-9F186269EA03}" srcOrd="0" destOrd="0" presId="urn:microsoft.com/office/officeart/2005/8/layout/process3"/>
    <dgm:cxn modelId="{00E84ACC-589F-43C7-B83C-52BD265ADA1A}" type="presOf" srcId="{8E54E1F9-21F4-4066-B017-C6A2DF04D2CF}" destId="{100EE894-5119-41EB-86DE-947D118776C2}" srcOrd="0" destOrd="0" presId="urn:microsoft.com/office/officeart/2005/8/layout/process3"/>
    <dgm:cxn modelId="{BF51C8CD-E737-4239-9210-12996CD21EFA}" type="presOf" srcId="{6455CA88-85AB-4D16-A883-527121546D67}" destId="{5EEE287D-E10D-4A81-A8FA-9A4631DE3A5D}" srcOrd="0" destOrd="0" presId="urn:microsoft.com/office/officeart/2005/8/layout/process3"/>
    <dgm:cxn modelId="{43FDC0E5-3664-4524-88EB-23FE22607875}" srcId="{4CC268F1-046F-4CA7-9F13-56494AC26039}" destId="{10FAFB43-7723-4ED9-A287-D46460BE94B4}" srcOrd="0" destOrd="0" parTransId="{3F6E6265-E5D7-4323-A9D3-D47196A1B742}" sibTransId="{820AB6F7-D888-4C19-AC53-DCA6C9997983}"/>
    <dgm:cxn modelId="{4CB090FA-54FC-40D6-8887-9EF9B126C7E2}" srcId="{8E54E1F9-21F4-4066-B017-C6A2DF04D2CF}" destId="{6455CA88-85AB-4D16-A883-527121546D67}" srcOrd="0" destOrd="0" parTransId="{783AE702-B75B-4858-BFF8-65481AADF412}" sibTransId="{0249BCE8-1E30-4D81-B704-EB09DBC0D6F9}"/>
    <dgm:cxn modelId="{6BBEC9FC-1C2F-46D9-B0FA-47061720CE7A}" srcId="{8E54E1F9-21F4-4066-B017-C6A2DF04D2CF}" destId="{4CC268F1-046F-4CA7-9F13-56494AC26039}" srcOrd="1" destOrd="0" parTransId="{4D0C6CBE-27DC-44C5-8A11-A47BB70F4841}" sibTransId="{57CCDDAA-1CA8-4617-8747-C4A8B9E05F56}"/>
    <dgm:cxn modelId="{96A60D5E-D7FB-43F1-91E4-E7524FF56B50}" type="presParOf" srcId="{100EE894-5119-41EB-86DE-947D118776C2}" destId="{7E2936F9-C7A7-467C-951C-5BF3E90C308E}" srcOrd="0" destOrd="0" presId="urn:microsoft.com/office/officeart/2005/8/layout/process3"/>
    <dgm:cxn modelId="{AB528235-2B85-45B3-A566-2B26F8E0EFB8}" type="presParOf" srcId="{7E2936F9-C7A7-467C-951C-5BF3E90C308E}" destId="{5EEE287D-E10D-4A81-A8FA-9A4631DE3A5D}" srcOrd="0" destOrd="0" presId="urn:microsoft.com/office/officeart/2005/8/layout/process3"/>
    <dgm:cxn modelId="{C5E70A70-44A3-4053-98F7-98D68C0ED847}" type="presParOf" srcId="{7E2936F9-C7A7-467C-951C-5BF3E90C308E}" destId="{0C0E9C66-832A-4D01-8D10-8C70A15A4F4C}" srcOrd="1" destOrd="0" presId="urn:microsoft.com/office/officeart/2005/8/layout/process3"/>
    <dgm:cxn modelId="{7890FF0A-773A-4CFD-A106-6F62326542BF}" type="presParOf" srcId="{7E2936F9-C7A7-467C-951C-5BF3E90C308E}" destId="{545E075A-9BB1-40A9-AF62-9F186269EA03}" srcOrd="2" destOrd="0" presId="urn:microsoft.com/office/officeart/2005/8/layout/process3"/>
    <dgm:cxn modelId="{FD5BAF10-43DB-4D23-9D26-66BAAC150E91}" type="presParOf" srcId="{100EE894-5119-41EB-86DE-947D118776C2}" destId="{BF4B8DDA-C4A2-4338-87F4-98663FA8C8DE}" srcOrd="1" destOrd="0" presId="urn:microsoft.com/office/officeart/2005/8/layout/process3"/>
    <dgm:cxn modelId="{DD900F2E-1117-464C-B621-429553E4DA0E}" type="presParOf" srcId="{BF4B8DDA-C4A2-4338-87F4-98663FA8C8DE}" destId="{D568976B-405D-4179-A21E-CF682E2FDB3D}" srcOrd="0" destOrd="0" presId="urn:microsoft.com/office/officeart/2005/8/layout/process3"/>
    <dgm:cxn modelId="{BAB36DF3-C8B0-4C52-8FB5-607E26036E19}" type="presParOf" srcId="{100EE894-5119-41EB-86DE-947D118776C2}" destId="{9C7D251A-607B-40EF-B53E-D55C211030A9}" srcOrd="2" destOrd="0" presId="urn:microsoft.com/office/officeart/2005/8/layout/process3"/>
    <dgm:cxn modelId="{2D8EA6FE-0801-4C47-83E3-EAE88F0132AE}" type="presParOf" srcId="{9C7D251A-607B-40EF-B53E-D55C211030A9}" destId="{ECEEDDD8-AC08-41A7-AB45-CF74DAD79B1E}" srcOrd="0" destOrd="0" presId="urn:microsoft.com/office/officeart/2005/8/layout/process3"/>
    <dgm:cxn modelId="{F33106FD-425D-41A3-A5E5-B538CEB12DF0}" type="presParOf" srcId="{9C7D251A-607B-40EF-B53E-D55C211030A9}" destId="{30EC1B73-C060-4210-8ADB-F7D636B6B967}" srcOrd="1" destOrd="0" presId="urn:microsoft.com/office/officeart/2005/8/layout/process3"/>
    <dgm:cxn modelId="{B4D973E0-1306-499B-A314-12C582ABA019}" type="presParOf" srcId="{9C7D251A-607B-40EF-B53E-D55C211030A9}" destId="{00973CC6-9692-4B9C-A953-55E59C83A259}" srcOrd="2" destOrd="0" presId="urn:microsoft.com/office/officeart/2005/8/layout/process3"/>
    <dgm:cxn modelId="{1B4EDA5A-15EE-4780-83D9-5B1592A373DF}" type="presParOf" srcId="{100EE894-5119-41EB-86DE-947D118776C2}" destId="{44087905-25CB-4004-9F60-642DE46EFD1C}" srcOrd="3" destOrd="0" presId="urn:microsoft.com/office/officeart/2005/8/layout/process3"/>
    <dgm:cxn modelId="{0681852F-33D3-4AAE-B83B-DD2649406755}" type="presParOf" srcId="{44087905-25CB-4004-9F60-642DE46EFD1C}" destId="{05B83E2B-D946-43AB-9B69-0FD5CEF916F5}" srcOrd="0" destOrd="0" presId="urn:microsoft.com/office/officeart/2005/8/layout/process3"/>
    <dgm:cxn modelId="{877B8BD6-E99A-4019-BA90-AD4F52179864}" type="presParOf" srcId="{100EE894-5119-41EB-86DE-947D118776C2}" destId="{FE52BC94-64FC-43E0-9C78-43FA2FD7AF0B}" srcOrd="4" destOrd="0" presId="urn:microsoft.com/office/officeart/2005/8/layout/process3"/>
    <dgm:cxn modelId="{404F7DDF-3B69-4E2D-9CF1-8D043B9DBA98}" type="presParOf" srcId="{FE52BC94-64FC-43E0-9C78-43FA2FD7AF0B}" destId="{4D9B8858-D162-454A-A462-D24BB4EF743F}" srcOrd="0" destOrd="0" presId="urn:microsoft.com/office/officeart/2005/8/layout/process3"/>
    <dgm:cxn modelId="{76A9B96E-26DE-4970-8ADA-63B3139DFF8C}" type="presParOf" srcId="{FE52BC94-64FC-43E0-9C78-43FA2FD7AF0B}" destId="{83402990-F7E2-44EC-BABD-1D9B10E4FABA}" srcOrd="1" destOrd="0" presId="urn:microsoft.com/office/officeart/2005/8/layout/process3"/>
    <dgm:cxn modelId="{8E785A8A-D725-4C03-9D47-5791969DF4CD}" type="presParOf" srcId="{FE52BC94-64FC-43E0-9C78-43FA2FD7AF0B}" destId="{3FD5B6C1-BC81-459D-9ACA-BA9505FCC8FF}"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E54E1F9-21F4-4066-B017-C6A2DF04D2CF}"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CC5E5371-4E1D-489B-A97E-FE9D0BB3D24E}">
      <dgm:prSet/>
      <dgm:spPr/>
      <dgm:t>
        <a:bodyPr/>
        <a:lstStyle/>
        <a:p>
          <a:r>
            <a:rPr lang="vi-VN">
              <a:latin typeface="+mj-lt"/>
            </a:rPr>
            <a:t>JavaScript libraries</a:t>
          </a:r>
          <a:endParaRPr lang="en-US">
            <a:latin typeface="+mj-lt"/>
          </a:endParaRPr>
        </a:p>
      </dgm:t>
    </dgm:pt>
    <dgm:pt modelId="{BCB95743-CA72-4B78-9A83-91C18F144382}" type="parTrans" cxnId="{9671D9A9-AB12-44C1-9F0C-1DF6DF89A89C}">
      <dgm:prSet/>
      <dgm:spPr/>
      <dgm:t>
        <a:bodyPr/>
        <a:lstStyle/>
        <a:p>
          <a:endParaRPr lang="en-US">
            <a:latin typeface="+mj-lt"/>
          </a:endParaRPr>
        </a:p>
      </dgm:t>
    </dgm:pt>
    <dgm:pt modelId="{10D50FD2-91FB-4572-9995-64237E8FEC9A}" type="sibTrans" cxnId="{9671D9A9-AB12-44C1-9F0C-1DF6DF89A89C}">
      <dgm:prSet/>
      <dgm:spPr/>
      <dgm:t>
        <a:bodyPr/>
        <a:lstStyle/>
        <a:p>
          <a:endParaRPr lang="en-US">
            <a:latin typeface="+mj-lt"/>
          </a:endParaRPr>
        </a:p>
      </dgm:t>
    </dgm:pt>
    <dgm:pt modelId="{EBBA13D0-4417-4FB5-A297-536A715DBBA0}">
      <dgm:prSet/>
      <dgm:spPr/>
      <dgm:t>
        <a:bodyPr/>
        <a:lstStyle/>
        <a:p>
          <a:r>
            <a:rPr lang="vi-VN">
              <a:latin typeface="+mj-lt"/>
            </a:rPr>
            <a:t>JavaScript frameworks</a:t>
          </a:r>
          <a:endParaRPr lang="en-US">
            <a:latin typeface="+mj-lt"/>
          </a:endParaRPr>
        </a:p>
      </dgm:t>
    </dgm:pt>
    <dgm:pt modelId="{EABFC3B2-986B-4B6D-B144-282C3D940634}" type="parTrans" cxnId="{8A1144AA-209B-49A5-9DD8-3629E5F9E969}">
      <dgm:prSet/>
      <dgm:spPr/>
      <dgm:t>
        <a:bodyPr/>
        <a:lstStyle/>
        <a:p>
          <a:endParaRPr lang="en-US">
            <a:latin typeface="+mj-lt"/>
          </a:endParaRPr>
        </a:p>
      </dgm:t>
    </dgm:pt>
    <dgm:pt modelId="{073FFA51-A45F-4550-ADFB-F01707AA2D23}" type="sibTrans" cxnId="{8A1144AA-209B-49A5-9DD8-3629E5F9E969}">
      <dgm:prSet/>
      <dgm:spPr/>
      <dgm:t>
        <a:bodyPr/>
        <a:lstStyle/>
        <a:p>
          <a:endParaRPr lang="en-US">
            <a:latin typeface="+mj-lt"/>
          </a:endParaRPr>
        </a:p>
      </dgm:t>
    </dgm:pt>
    <dgm:pt modelId="{2736F277-A200-467B-8128-E2CB844620B5}">
      <dgm:prSet/>
      <dgm:spPr/>
      <dgm:t>
        <a:bodyPr/>
        <a:lstStyle/>
        <a:p>
          <a:r>
            <a:rPr lang="vi-VN">
              <a:latin typeface="+mj-lt"/>
            </a:rPr>
            <a:t>Thường là một hoặc nhiều tệp JavaScript chứa các chức năng tùy chỉnh có thể đính kèm vào trang web để tăng tốc hoặc cho phép viết chức năng phổ biến.</a:t>
          </a:r>
          <a:endParaRPr lang="en-US">
            <a:latin typeface="+mj-lt"/>
          </a:endParaRPr>
        </a:p>
      </dgm:t>
    </dgm:pt>
    <dgm:pt modelId="{CAE4F2AB-C11C-4116-8A66-024D55B6696B}" type="parTrans" cxnId="{107717D8-AC0A-4A45-AB05-A9C7533780EE}">
      <dgm:prSet/>
      <dgm:spPr/>
      <dgm:t>
        <a:bodyPr/>
        <a:lstStyle/>
        <a:p>
          <a:endParaRPr lang="en-US">
            <a:latin typeface="+mj-lt"/>
          </a:endParaRPr>
        </a:p>
      </dgm:t>
    </dgm:pt>
    <dgm:pt modelId="{40EDA34F-1ADE-407F-B3D7-C6D4D577B3E9}" type="sibTrans" cxnId="{107717D8-AC0A-4A45-AB05-A9C7533780EE}">
      <dgm:prSet/>
      <dgm:spPr/>
      <dgm:t>
        <a:bodyPr/>
        <a:lstStyle/>
        <a:p>
          <a:endParaRPr lang="en-US">
            <a:latin typeface="+mj-lt"/>
          </a:endParaRPr>
        </a:p>
      </dgm:t>
    </dgm:pt>
    <dgm:pt modelId="{511215F0-0D00-498E-80CF-D6EBFE8C2E84}">
      <dgm:prSet/>
      <dgm:spPr/>
      <dgm:t>
        <a:bodyPr/>
        <a:lstStyle/>
        <a:p>
          <a:r>
            <a:rPr lang="vi-VN">
              <a:latin typeface="+mj-lt"/>
            </a:rPr>
            <a:t>JavaScript frameworks (ví dụ: Angular và Ember) có xu hướng là các gói HTML, CSS, JavaScript và các công nghệ khác </a:t>
          </a:r>
          <a:r>
            <a:rPr lang="en-US">
              <a:latin typeface="Times New Roman" panose="02020603050405020304" pitchFamily="18" charset="0"/>
              <a:cs typeface="Times New Roman" panose="02020603050405020304" pitchFamily="18" charset="0"/>
            </a:rPr>
            <a:t>cần</a:t>
          </a:r>
          <a:r>
            <a:rPr lang="en-US">
              <a:latin typeface="+mj-lt"/>
            </a:rPr>
            <a:t> </a:t>
          </a:r>
          <a:r>
            <a:rPr lang="vi-VN">
              <a:latin typeface="+mj-lt"/>
            </a:rPr>
            <a:t>cài đặt</a:t>
          </a:r>
          <a:r>
            <a:rPr lang="en-US">
              <a:latin typeface="+mj-lt"/>
            </a:rPr>
            <a:t>.</a:t>
          </a:r>
          <a:r>
            <a:rPr lang="vi-VN">
              <a:latin typeface="+mj-lt"/>
            </a:rPr>
            <a:t> </a:t>
          </a:r>
          <a:r>
            <a:rPr lang="en-US">
              <a:latin typeface="Times New Roman" panose="02020603050405020304" pitchFamily="18" charset="0"/>
              <a:cs typeface="Times New Roman" panose="02020603050405020304" pitchFamily="18" charset="0"/>
            </a:rPr>
            <a:t>S</a:t>
          </a:r>
          <a:r>
            <a:rPr lang="vi-VN">
              <a:latin typeface="+mj-lt"/>
            </a:rPr>
            <a:t>au đó</a:t>
          </a:r>
          <a:r>
            <a:rPr lang="en-US">
              <a:latin typeface="Times New Roman" panose="02020603050405020304" pitchFamily="18" charset="0"/>
              <a:cs typeface="Times New Roman" panose="02020603050405020304" pitchFamily="18" charset="0"/>
            </a:rPr>
            <a:t>,</a:t>
          </a:r>
          <a:r>
            <a:rPr lang="vi-VN">
              <a:latin typeface="+mj-lt"/>
            </a:rPr>
            <a:t> sử dụng để viết toàn bộ ứng dụng web từ đầu.</a:t>
          </a:r>
          <a:endParaRPr lang="en-US">
            <a:latin typeface="+mj-lt"/>
          </a:endParaRPr>
        </a:p>
      </dgm:t>
    </dgm:pt>
    <dgm:pt modelId="{8A5EEF71-7EA3-4412-A2BA-6787072D755A}" type="parTrans" cxnId="{1500FBC2-F1A0-4373-A13A-6E1CC3D3839C}">
      <dgm:prSet/>
      <dgm:spPr/>
      <dgm:t>
        <a:bodyPr/>
        <a:lstStyle/>
        <a:p>
          <a:endParaRPr lang="en-US">
            <a:latin typeface="+mj-lt"/>
          </a:endParaRPr>
        </a:p>
      </dgm:t>
    </dgm:pt>
    <dgm:pt modelId="{AB8C3769-489A-4CEF-9148-09336B2ABCD4}" type="sibTrans" cxnId="{1500FBC2-F1A0-4373-A13A-6E1CC3D3839C}">
      <dgm:prSet/>
      <dgm:spPr/>
      <dgm:t>
        <a:bodyPr/>
        <a:lstStyle/>
        <a:p>
          <a:endParaRPr lang="en-US">
            <a:latin typeface="+mj-lt"/>
          </a:endParaRPr>
        </a:p>
      </dgm:t>
    </dgm:pt>
    <dgm:pt modelId="{C87D2901-0077-473A-9B8B-78B43BFA0FD8}">
      <dgm:prSet/>
      <dgm:spPr/>
      <dgm:t>
        <a:bodyPr/>
        <a:lstStyle/>
        <a:p>
          <a:r>
            <a:rPr lang="vi-VN">
              <a:latin typeface="+mj-lt"/>
            </a:rPr>
            <a:t>Sự khác biệt chính giữa một library và một framework là "</a:t>
          </a:r>
          <a:r>
            <a:rPr lang="vi-VN" b="1" i="1">
              <a:latin typeface="+mj-lt"/>
            </a:rPr>
            <a:t>Inversion of Control</a:t>
          </a:r>
          <a:r>
            <a:rPr lang="vi-VN">
              <a:latin typeface="+mj-lt"/>
            </a:rPr>
            <a:t>".</a:t>
          </a:r>
          <a:endParaRPr lang="en-US">
            <a:latin typeface="+mj-lt"/>
          </a:endParaRPr>
        </a:p>
      </dgm:t>
    </dgm:pt>
    <dgm:pt modelId="{8A8BC6E2-7646-47D8-B8EF-7F4AE1990E77}" type="parTrans" cxnId="{895F5887-CDB2-4EDC-B756-238A173A5674}">
      <dgm:prSet/>
      <dgm:spPr/>
      <dgm:t>
        <a:bodyPr/>
        <a:lstStyle/>
        <a:p>
          <a:endParaRPr lang="en-US"/>
        </a:p>
      </dgm:t>
    </dgm:pt>
    <dgm:pt modelId="{8CE3E600-A003-4513-95C4-31C845977DCC}" type="sibTrans" cxnId="{895F5887-CDB2-4EDC-B756-238A173A5674}">
      <dgm:prSet/>
      <dgm:spPr/>
      <dgm:t>
        <a:bodyPr/>
        <a:lstStyle/>
        <a:p>
          <a:endParaRPr lang="en-US"/>
        </a:p>
      </dgm:t>
    </dgm:pt>
    <dgm:pt modelId="{CC2ADE46-4423-41D6-92DC-768B27FFD3EC}">
      <dgm:prSet/>
      <dgm:spPr/>
      <dgm:t>
        <a:bodyPr/>
        <a:lstStyle/>
        <a:p>
          <a:r>
            <a:rPr lang="vi-VN">
              <a:latin typeface="+mj-lt"/>
            </a:rPr>
            <a:t>Ví dụ: </a:t>
          </a:r>
          <a:r>
            <a:rPr lang="vi-VN" i="1">
              <a:latin typeface="+mj-lt"/>
            </a:rPr>
            <a:t>jQuery, Mootools và React</a:t>
          </a:r>
          <a:r>
            <a:rPr lang="vi-VN">
              <a:latin typeface="+mj-lt"/>
            </a:rPr>
            <a:t>.</a:t>
          </a:r>
          <a:endParaRPr lang="en-US">
            <a:latin typeface="+mj-lt"/>
          </a:endParaRPr>
        </a:p>
      </dgm:t>
    </dgm:pt>
    <dgm:pt modelId="{2C7209B8-0884-47BA-98A1-E7D694BEADB6}" type="parTrans" cxnId="{45E17F12-1CB3-4D24-90FA-A93360A13C2E}">
      <dgm:prSet/>
      <dgm:spPr/>
    </dgm:pt>
    <dgm:pt modelId="{7DE2F227-CC6F-40E6-AE04-572D4020F208}" type="sibTrans" cxnId="{45E17F12-1CB3-4D24-90FA-A93360A13C2E}">
      <dgm:prSet/>
      <dgm:spPr/>
    </dgm:pt>
    <dgm:pt modelId="{100EE894-5119-41EB-86DE-947D118776C2}" type="pres">
      <dgm:prSet presAssocID="{8E54E1F9-21F4-4066-B017-C6A2DF04D2CF}" presName="linearFlow" presStyleCnt="0">
        <dgm:presLayoutVars>
          <dgm:dir/>
          <dgm:animLvl val="lvl"/>
          <dgm:resizeHandles val="exact"/>
        </dgm:presLayoutVars>
      </dgm:prSet>
      <dgm:spPr/>
    </dgm:pt>
    <dgm:pt modelId="{CEE78529-4A87-4729-BDE0-2013B00EB572}" type="pres">
      <dgm:prSet presAssocID="{CC5E5371-4E1D-489B-A97E-FE9D0BB3D24E}" presName="composite" presStyleCnt="0"/>
      <dgm:spPr/>
    </dgm:pt>
    <dgm:pt modelId="{F4994AAD-3B71-41FB-B675-5797EC4744A4}" type="pres">
      <dgm:prSet presAssocID="{CC5E5371-4E1D-489B-A97E-FE9D0BB3D24E}" presName="parTx" presStyleLbl="node1" presStyleIdx="0" presStyleCnt="2">
        <dgm:presLayoutVars>
          <dgm:chMax val="0"/>
          <dgm:chPref val="0"/>
          <dgm:bulletEnabled val="1"/>
        </dgm:presLayoutVars>
      </dgm:prSet>
      <dgm:spPr/>
    </dgm:pt>
    <dgm:pt modelId="{339DEB89-DA1D-4889-B906-44BEDC7714A9}" type="pres">
      <dgm:prSet presAssocID="{CC5E5371-4E1D-489B-A97E-FE9D0BB3D24E}" presName="parSh" presStyleLbl="node1" presStyleIdx="0" presStyleCnt="2"/>
      <dgm:spPr/>
    </dgm:pt>
    <dgm:pt modelId="{EA67CA35-090E-49BB-BB92-FDFEAF9E315D}" type="pres">
      <dgm:prSet presAssocID="{CC5E5371-4E1D-489B-A97E-FE9D0BB3D24E}" presName="desTx" presStyleLbl="fgAcc1" presStyleIdx="0" presStyleCnt="2">
        <dgm:presLayoutVars>
          <dgm:bulletEnabled val="1"/>
        </dgm:presLayoutVars>
      </dgm:prSet>
      <dgm:spPr/>
    </dgm:pt>
    <dgm:pt modelId="{55D3BF30-3300-48A3-B2A4-6C96133713C8}" type="pres">
      <dgm:prSet presAssocID="{10D50FD2-91FB-4572-9995-64237E8FEC9A}" presName="sibTrans" presStyleLbl="sibTrans2D1" presStyleIdx="0" presStyleCnt="1" custScaleX="60868" custScaleY="60869"/>
      <dgm:spPr/>
    </dgm:pt>
    <dgm:pt modelId="{DE70302A-C728-4EB9-8277-6CEFA3534192}" type="pres">
      <dgm:prSet presAssocID="{10D50FD2-91FB-4572-9995-64237E8FEC9A}" presName="connTx" presStyleLbl="sibTrans2D1" presStyleIdx="0" presStyleCnt="1"/>
      <dgm:spPr/>
    </dgm:pt>
    <dgm:pt modelId="{FFFCCC87-62D3-4A43-AFD1-42B299FB54EA}" type="pres">
      <dgm:prSet presAssocID="{EBBA13D0-4417-4FB5-A297-536A715DBBA0}" presName="composite" presStyleCnt="0"/>
      <dgm:spPr/>
    </dgm:pt>
    <dgm:pt modelId="{DE69F1C7-D0AD-4DCB-975A-FDBDBEEFCBDE}" type="pres">
      <dgm:prSet presAssocID="{EBBA13D0-4417-4FB5-A297-536A715DBBA0}" presName="parTx" presStyleLbl="node1" presStyleIdx="0" presStyleCnt="2">
        <dgm:presLayoutVars>
          <dgm:chMax val="0"/>
          <dgm:chPref val="0"/>
          <dgm:bulletEnabled val="1"/>
        </dgm:presLayoutVars>
      </dgm:prSet>
      <dgm:spPr/>
    </dgm:pt>
    <dgm:pt modelId="{45230A24-B1B6-416D-8CE8-6F2E4BB1A066}" type="pres">
      <dgm:prSet presAssocID="{EBBA13D0-4417-4FB5-A297-536A715DBBA0}" presName="parSh" presStyleLbl="node1" presStyleIdx="1" presStyleCnt="2"/>
      <dgm:spPr/>
    </dgm:pt>
    <dgm:pt modelId="{2FAC48C2-7124-4FA8-B3A8-9B6B07F856FB}" type="pres">
      <dgm:prSet presAssocID="{EBBA13D0-4417-4FB5-A297-536A715DBBA0}" presName="desTx" presStyleLbl="fgAcc1" presStyleIdx="1" presStyleCnt="2">
        <dgm:presLayoutVars>
          <dgm:bulletEnabled val="1"/>
        </dgm:presLayoutVars>
      </dgm:prSet>
      <dgm:spPr/>
    </dgm:pt>
  </dgm:ptLst>
  <dgm:cxnLst>
    <dgm:cxn modelId="{0FDFDF0D-9E29-440F-8639-3B09EFE8566D}" type="presOf" srcId="{2736F277-A200-467B-8128-E2CB844620B5}" destId="{EA67CA35-090E-49BB-BB92-FDFEAF9E315D}" srcOrd="0" destOrd="0" presId="urn:microsoft.com/office/officeart/2005/8/layout/process3"/>
    <dgm:cxn modelId="{45E17F12-1CB3-4D24-90FA-A93360A13C2E}" srcId="{CC5E5371-4E1D-489B-A97E-FE9D0BB3D24E}" destId="{CC2ADE46-4423-41D6-92DC-768B27FFD3EC}" srcOrd="1" destOrd="0" parTransId="{2C7209B8-0884-47BA-98A1-E7D694BEADB6}" sibTransId="{7DE2F227-CC6F-40E6-AE04-572D4020F208}"/>
    <dgm:cxn modelId="{A1BCE32C-6B51-43B2-AA5A-00D8BD7288A0}" type="presOf" srcId="{CC2ADE46-4423-41D6-92DC-768B27FFD3EC}" destId="{EA67CA35-090E-49BB-BB92-FDFEAF9E315D}" srcOrd="0" destOrd="1" presId="urn:microsoft.com/office/officeart/2005/8/layout/process3"/>
    <dgm:cxn modelId="{40F1D63E-6C19-4801-A253-ED1ACCC8A5D6}" type="presOf" srcId="{EBBA13D0-4417-4FB5-A297-536A715DBBA0}" destId="{45230A24-B1B6-416D-8CE8-6F2E4BB1A066}" srcOrd="1" destOrd="0" presId="urn:microsoft.com/office/officeart/2005/8/layout/process3"/>
    <dgm:cxn modelId="{4B017843-982A-4523-8B3F-467693146792}" type="presOf" srcId="{CC5E5371-4E1D-489B-A97E-FE9D0BB3D24E}" destId="{339DEB89-DA1D-4889-B906-44BEDC7714A9}" srcOrd="1" destOrd="0" presId="urn:microsoft.com/office/officeart/2005/8/layout/process3"/>
    <dgm:cxn modelId="{BE9E7648-2FED-4061-8F19-B31E1CD45C12}" type="presOf" srcId="{C87D2901-0077-473A-9B8B-78B43BFA0FD8}" destId="{2FAC48C2-7124-4FA8-B3A8-9B6B07F856FB}" srcOrd="0" destOrd="1" presId="urn:microsoft.com/office/officeart/2005/8/layout/process3"/>
    <dgm:cxn modelId="{4E6F3E71-FDE7-4786-9473-2A1D39761268}" type="presOf" srcId="{511215F0-0D00-498E-80CF-D6EBFE8C2E84}" destId="{2FAC48C2-7124-4FA8-B3A8-9B6B07F856FB}" srcOrd="0" destOrd="0" presId="urn:microsoft.com/office/officeart/2005/8/layout/process3"/>
    <dgm:cxn modelId="{8F0CAD59-14CB-41A7-BF34-A813B6DE0515}" type="presOf" srcId="{CC5E5371-4E1D-489B-A97E-FE9D0BB3D24E}" destId="{F4994AAD-3B71-41FB-B675-5797EC4744A4}" srcOrd="0" destOrd="0" presId="urn:microsoft.com/office/officeart/2005/8/layout/process3"/>
    <dgm:cxn modelId="{895F5887-CDB2-4EDC-B756-238A173A5674}" srcId="{EBBA13D0-4417-4FB5-A297-536A715DBBA0}" destId="{C87D2901-0077-473A-9B8B-78B43BFA0FD8}" srcOrd="1" destOrd="0" parTransId="{8A8BC6E2-7646-47D8-B8EF-7F4AE1990E77}" sibTransId="{8CE3E600-A003-4513-95C4-31C845977DCC}"/>
    <dgm:cxn modelId="{AC796190-996F-44CC-B0D8-8512B148D0C6}" type="presOf" srcId="{10D50FD2-91FB-4572-9995-64237E8FEC9A}" destId="{DE70302A-C728-4EB9-8277-6CEFA3534192}" srcOrd="1" destOrd="0" presId="urn:microsoft.com/office/officeart/2005/8/layout/process3"/>
    <dgm:cxn modelId="{9671D9A9-AB12-44C1-9F0C-1DF6DF89A89C}" srcId="{8E54E1F9-21F4-4066-B017-C6A2DF04D2CF}" destId="{CC5E5371-4E1D-489B-A97E-FE9D0BB3D24E}" srcOrd="0" destOrd="0" parTransId="{BCB95743-CA72-4B78-9A83-91C18F144382}" sibTransId="{10D50FD2-91FB-4572-9995-64237E8FEC9A}"/>
    <dgm:cxn modelId="{8A1144AA-209B-49A5-9DD8-3629E5F9E969}" srcId="{8E54E1F9-21F4-4066-B017-C6A2DF04D2CF}" destId="{EBBA13D0-4417-4FB5-A297-536A715DBBA0}" srcOrd="1" destOrd="0" parTransId="{EABFC3B2-986B-4B6D-B144-282C3D940634}" sibTransId="{073FFA51-A45F-4550-ADFB-F01707AA2D23}"/>
    <dgm:cxn modelId="{1500FBC2-F1A0-4373-A13A-6E1CC3D3839C}" srcId="{EBBA13D0-4417-4FB5-A297-536A715DBBA0}" destId="{511215F0-0D00-498E-80CF-D6EBFE8C2E84}" srcOrd="0" destOrd="0" parTransId="{8A5EEF71-7EA3-4412-A2BA-6787072D755A}" sibTransId="{AB8C3769-489A-4CEF-9148-09336B2ABCD4}"/>
    <dgm:cxn modelId="{00E84ACC-589F-43C7-B83C-52BD265ADA1A}" type="presOf" srcId="{8E54E1F9-21F4-4066-B017-C6A2DF04D2CF}" destId="{100EE894-5119-41EB-86DE-947D118776C2}" srcOrd="0" destOrd="0" presId="urn:microsoft.com/office/officeart/2005/8/layout/process3"/>
    <dgm:cxn modelId="{107717D8-AC0A-4A45-AB05-A9C7533780EE}" srcId="{CC5E5371-4E1D-489B-A97E-FE9D0BB3D24E}" destId="{2736F277-A200-467B-8128-E2CB844620B5}" srcOrd="0" destOrd="0" parTransId="{CAE4F2AB-C11C-4116-8A66-024D55B6696B}" sibTransId="{40EDA34F-1ADE-407F-B3D7-C6D4D577B3E9}"/>
    <dgm:cxn modelId="{90AEE3EB-A4BA-484C-8AA0-995CBD77E10D}" type="presOf" srcId="{EBBA13D0-4417-4FB5-A297-536A715DBBA0}" destId="{DE69F1C7-D0AD-4DCB-975A-FDBDBEEFCBDE}" srcOrd="0" destOrd="0" presId="urn:microsoft.com/office/officeart/2005/8/layout/process3"/>
    <dgm:cxn modelId="{7E6C67EC-650E-467F-B1F1-528578E62E16}" type="presOf" srcId="{10D50FD2-91FB-4572-9995-64237E8FEC9A}" destId="{55D3BF30-3300-48A3-B2A4-6C96133713C8}" srcOrd="0" destOrd="0" presId="urn:microsoft.com/office/officeart/2005/8/layout/process3"/>
    <dgm:cxn modelId="{00308336-82FC-4370-AB85-7C8E88E6FE96}" type="presParOf" srcId="{100EE894-5119-41EB-86DE-947D118776C2}" destId="{CEE78529-4A87-4729-BDE0-2013B00EB572}" srcOrd="0" destOrd="0" presId="urn:microsoft.com/office/officeart/2005/8/layout/process3"/>
    <dgm:cxn modelId="{C10A7575-E6AE-4F64-BA28-251BB528CF43}" type="presParOf" srcId="{CEE78529-4A87-4729-BDE0-2013B00EB572}" destId="{F4994AAD-3B71-41FB-B675-5797EC4744A4}" srcOrd="0" destOrd="0" presId="urn:microsoft.com/office/officeart/2005/8/layout/process3"/>
    <dgm:cxn modelId="{2EB0935E-F679-4E7C-BE5D-881037514FFE}" type="presParOf" srcId="{CEE78529-4A87-4729-BDE0-2013B00EB572}" destId="{339DEB89-DA1D-4889-B906-44BEDC7714A9}" srcOrd="1" destOrd="0" presId="urn:microsoft.com/office/officeart/2005/8/layout/process3"/>
    <dgm:cxn modelId="{D8C25C50-DD0D-4F34-92C8-3BF3E1A5748C}" type="presParOf" srcId="{CEE78529-4A87-4729-BDE0-2013B00EB572}" destId="{EA67CA35-090E-49BB-BB92-FDFEAF9E315D}" srcOrd="2" destOrd="0" presId="urn:microsoft.com/office/officeart/2005/8/layout/process3"/>
    <dgm:cxn modelId="{A9CAA735-ED49-4352-9305-72C87855D60D}" type="presParOf" srcId="{100EE894-5119-41EB-86DE-947D118776C2}" destId="{55D3BF30-3300-48A3-B2A4-6C96133713C8}" srcOrd="1" destOrd="0" presId="urn:microsoft.com/office/officeart/2005/8/layout/process3"/>
    <dgm:cxn modelId="{0C10672D-8F58-4BF2-A66D-FB8CBCD613D4}" type="presParOf" srcId="{55D3BF30-3300-48A3-B2A4-6C96133713C8}" destId="{DE70302A-C728-4EB9-8277-6CEFA3534192}" srcOrd="0" destOrd="0" presId="urn:microsoft.com/office/officeart/2005/8/layout/process3"/>
    <dgm:cxn modelId="{9565AE83-443E-44BD-AA79-35C0C6FBEA8A}" type="presParOf" srcId="{100EE894-5119-41EB-86DE-947D118776C2}" destId="{FFFCCC87-62D3-4A43-AFD1-42B299FB54EA}" srcOrd="2" destOrd="0" presId="urn:microsoft.com/office/officeart/2005/8/layout/process3"/>
    <dgm:cxn modelId="{1CB0EC94-5013-4D1A-A9D5-1483F72D2608}" type="presParOf" srcId="{FFFCCC87-62D3-4A43-AFD1-42B299FB54EA}" destId="{DE69F1C7-D0AD-4DCB-975A-FDBDBEEFCBDE}" srcOrd="0" destOrd="0" presId="urn:microsoft.com/office/officeart/2005/8/layout/process3"/>
    <dgm:cxn modelId="{E62B4AAC-6EAC-4A5F-A99A-D7941B243E67}" type="presParOf" srcId="{FFFCCC87-62D3-4A43-AFD1-42B299FB54EA}" destId="{45230A24-B1B6-416D-8CE8-6F2E4BB1A066}" srcOrd="1" destOrd="0" presId="urn:microsoft.com/office/officeart/2005/8/layout/process3"/>
    <dgm:cxn modelId="{479F88D0-931E-4FF3-B780-17637354FE85}" type="presParOf" srcId="{FFFCCC87-62D3-4A43-AFD1-42B299FB54EA}" destId="{2FAC48C2-7124-4FA8-B3A8-9B6B07F856F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106CB9B-D76A-490F-A35D-9FA5B60E7323}" type="doc">
      <dgm:prSet loTypeId="urn:microsoft.com/office/officeart/2005/8/layout/vProcess5" loCatId="process" qsTypeId="urn:microsoft.com/office/officeart/2005/8/quickstyle/simple1" qsCatId="simple" csTypeId="urn:microsoft.com/office/officeart/2005/8/colors/accent1_2" csCatId="accent1" phldr="1"/>
      <dgm:spPr/>
    </dgm:pt>
    <dgm:pt modelId="{5259BE20-3AE6-4F35-83C6-73572B4445CE}">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JavaScript có thể thay đổi tất cả các phần tử HTML trong trang.</a:t>
          </a:r>
        </a:p>
      </dgm:t>
    </dgm:pt>
    <dgm:pt modelId="{D59FD1D0-D9CF-4D09-A683-D98E9D7251F8}" type="parTrans" cxnId="{BAF73C5F-823B-44B6-830F-19D71BF76274}">
      <dgm:prSet/>
      <dgm:spPr/>
      <dgm:t>
        <a:bodyPr/>
        <a:lstStyle/>
        <a:p>
          <a:endParaRPr lang="en-US">
            <a:latin typeface="Times New Roman" panose="02020603050405020304" pitchFamily="18" charset="0"/>
            <a:cs typeface="Times New Roman" panose="02020603050405020304" pitchFamily="18" charset="0"/>
          </a:endParaRPr>
        </a:p>
      </dgm:t>
    </dgm:pt>
    <dgm:pt modelId="{760C70F7-6B3A-416A-B2AA-C0C210DCAF3D}" type="sibTrans" cxnId="{BAF73C5F-823B-44B6-830F-19D71BF76274}">
      <dgm:prSet/>
      <dgm:spPr/>
      <dgm:t>
        <a:bodyPr/>
        <a:lstStyle/>
        <a:p>
          <a:endParaRPr lang="en-US">
            <a:latin typeface="Times New Roman" panose="02020603050405020304" pitchFamily="18" charset="0"/>
            <a:cs typeface="Times New Roman" panose="02020603050405020304" pitchFamily="18" charset="0"/>
          </a:endParaRPr>
        </a:p>
      </dgm:t>
    </dgm:pt>
    <dgm:pt modelId="{60596723-53B3-4F42-93E3-65537960DF97}">
      <dgm:prSe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JavaScript có thể thay đổi tất cả các thuộc tính HTML trong trang.</a:t>
          </a:r>
        </a:p>
      </dgm:t>
    </dgm:pt>
    <dgm:pt modelId="{02DA7FEC-B78A-43CB-BE50-38450506B034}" type="parTrans" cxnId="{1219A577-BE52-4BE8-9D31-A9A724FE7DBB}">
      <dgm:prSet/>
      <dgm:spPr/>
      <dgm:t>
        <a:bodyPr/>
        <a:lstStyle/>
        <a:p>
          <a:endParaRPr lang="en-US">
            <a:latin typeface="Times New Roman" panose="02020603050405020304" pitchFamily="18" charset="0"/>
            <a:cs typeface="Times New Roman" panose="02020603050405020304" pitchFamily="18" charset="0"/>
          </a:endParaRPr>
        </a:p>
      </dgm:t>
    </dgm:pt>
    <dgm:pt modelId="{52668827-DADD-47CC-9429-E63B8AA468BE}" type="sibTrans" cxnId="{1219A577-BE52-4BE8-9D31-A9A724FE7DBB}">
      <dgm:prSet/>
      <dgm:spPr/>
      <dgm:t>
        <a:bodyPr/>
        <a:lstStyle/>
        <a:p>
          <a:endParaRPr lang="en-US">
            <a:latin typeface="Times New Roman" panose="02020603050405020304" pitchFamily="18" charset="0"/>
            <a:cs typeface="Times New Roman" panose="02020603050405020304" pitchFamily="18" charset="0"/>
          </a:endParaRPr>
        </a:p>
      </dgm:t>
    </dgm:pt>
    <dgm:pt modelId="{1AF2EC00-E698-4AC2-842E-5FFD308CE7BA}">
      <dgm:prSe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JavaScript có thể thay đổi tất cả các kiểu CSS trong trang.</a:t>
          </a:r>
        </a:p>
      </dgm:t>
    </dgm:pt>
    <dgm:pt modelId="{2AD6EF3A-EDBE-4B50-8EE9-07E4A77ECBFA}" type="parTrans" cxnId="{2BF5430F-2D5B-4D9D-8DFC-70E2F7ECECD8}">
      <dgm:prSet/>
      <dgm:spPr/>
      <dgm:t>
        <a:bodyPr/>
        <a:lstStyle/>
        <a:p>
          <a:endParaRPr lang="en-US">
            <a:latin typeface="Times New Roman" panose="02020603050405020304" pitchFamily="18" charset="0"/>
            <a:cs typeface="Times New Roman" panose="02020603050405020304" pitchFamily="18" charset="0"/>
          </a:endParaRPr>
        </a:p>
      </dgm:t>
    </dgm:pt>
    <dgm:pt modelId="{2E4ECF73-E1B1-466F-8D97-F3FAC203ED73}" type="sibTrans" cxnId="{2BF5430F-2D5B-4D9D-8DFC-70E2F7ECECD8}">
      <dgm:prSet/>
      <dgm:spPr/>
      <dgm:t>
        <a:bodyPr/>
        <a:lstStyle/>
        <a:p>
          <a:endParaRPr lang="en-US">
            <a:latin typeface="Times New Roman" panose="02020603050405020304" pitchFamily="18" charset="0"/>
            <a:cs typeface="Times New Roman" panose="02020603050405020304" pitchFamily="18" charset="0"/>
          </a:endParaRPr>
        </a:p>
      </dgm:t>
    </dgm:pt>
    <dgm:pt modelId="{006B51CB-8886-4F12-9347-2EA77B33A8BD}">
      <dgm:prSe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JavaScript có thể xóa các phần tử và thuộc tính HTML hiện có.</a:t>
          </a:r>
        </a:p>
      </dgm:t>
    </dgm:pt>
    <dgm:pt modelId="{399A1AE0-566B-4C58-A8B3-90386F50AFC9}" type="parTrans" cxnId="{F10846AC-5693-47CB-B901-44FE81DEBF8D}">
      <dgm:prSet/>
      <dgm:spPr/>
      <dgm:t>
        <a:bodyPr/>
        <a:lstStyle/>
        <a:p>
          <a:endParaRPr lang="en-US">
            <a:latin typeface="Times New Roman" panose="02020603050405020304" pitchFamily="18" charset="0"/>
            <a:cs typeface="Times New Roman" panose="02020603050405020304" pitchFamily="18" charset="0"/>
          </a:endParaRPr>
        </a:p>
      </dgm:t>
    </dgm:pt>
    <dgm:pt modelId="{CF7DA25B-E4F3-44DF-9492-5EE9D2F57E17}" type="sibTrans" cxnId="{F10846AC-5693-47CB-B901-44FE81DEBF8D}">
      <dgm:prSet/>
      <dgm:spPr/>
      <dgm:t>
        <a:bodyPr/>
        <a:lstStyle/>
        <a:p>
          <a:endParaRPr lang="en-US">
            <a:latin typeface="Times New Roman" panose="02020603050405020304" pitchFamily="18" charset="0"/>
            <a:cs typeface="Times New Roman" panose="02020603050405020304" pitchFamily="18" charset="0"/>
          </a:endParaRPr>
        </a:p>
      </dgm:t>
    </dgm:pt>
    <dgm:pt modelId="{C9D380F0-042A-4684-B4A4-3A1064D2B46F}">
      <dgm:prSe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JavaScript có thể thêm các phần tử và thuộc tính HTML mới.</a:t>
          </a:r>
        </a:p>
      </dgm:t>
    </dgm:pt>
    <dgm:pt modelId="{49355236-7391-4664-8487-AC7943D6BDCC}" type="parTrans" cxnId="{F66D6D5E-9B76-463D-8015-FEE91172766D}">
      <dgm:prSet/>
      <dgm:spPr/>
      <dgm:t>
        <a:bodyPr/>
        <a:lstStyle/>
        <a:p>
          <a:endParaRPr lang="en-US">
            <a:latin typeface="Times New Roman" panose="02020603050405020304" pitchFamily="18" charset="0"/>
            <a:cs typeface="Times New Roman" panose="02020603050405020304" pitchFamily="18" charset="0"/>
          </a:endParaRPr>
        </a:p>
      </dgm:t>
    </dgm:pt>
    <dgm:pt modelId="{77233D19-BFFC-4998-83CC-28F4745B9818}" type="sibTrans" cxnId="{F66D6D5E-9B76-463D-8015-FEE91172766D}">
      <dgm:prSet/>
      <dgm:spPr/>
      <dgm:t>
        <a:bodyPr/>
        <a:lstStyle/>
        <a:p>
          <a:endParaRPr lang="en-US">
            <a:latin typeface="Times New Roman" panose="02020603050405020304" pitchFamily="18" charset="0"/>
            <a:cs typeface="Times New Roman" panose="02020603050405020304" pitchFamily="18" charset="0"/>
          </a:endParaRPr>
        </a:p>
      </dgm:t>
    </dgm:pt>
    <dgm:pt modelId="{676533E4-E215-4886-B700-7CC1D0229A7B}">
      <dgm:prSet/>
      <dgm:spPr/>
    </dgm:pt>
    <dgm:pt modelId="{4017C8A3-3A47-47AC-ABAC-929FAA5E6AC9}" type="parTrans" cxnId="{8F2691B3-9DAF-4005-A445-2D60F40D044A}">
      <dgm:prSet/>
      <dgm:spPr/>
      <dgm:t>
        <a:bodyPr/>
        <a:lstStyle/>
        <a:p>
          <a:endParaRPr lang="en-US">
            <a:latin typeface="Times New Roman" panose="02020603050405020304" pitchFamily="18" charset="0"/>
            <a:cs typeface="Times New Roman" panose="02020603050405020304" pitchFamily="18" charset="0"/>
          </a:endParaRPr>
        </a:p>
      </dgm:t>
    </dgm:pt>
    <dgm:pt modelId="{CFC92E29-F963-4AD4-B62A-7143C5B72213}" type="sibTrans" cxnId="{8F2691B3-9DAF-4005-A445-2D60F40D044A}">
      <dgm:prSet/>
      <dgm:spPr/>
      <dgm:t>
        <a:bodyPr/>
        <a:lstStyle/>
        <a:p>
          <a:endParaRPr lang="en-US">
            <a:latin typeface="Times New Roman" panose="02020603050405020304" pitchFamily="18" charset="0"/>
            <a:cs typeface="Times New Roman" panose="02020603050405020304" pitchFamily="18" charset="0"/>
          </a:endParaRPr>
        </a:p>
      </dgm:t>
    </dgm:pt>
    <dgm:pt modelId="{278BF45A-1F78-4830-B568-3D4EC82C228E}">
      <dgm:prSet/>
      <dgm:spPr/>
    </dgm:pt>
    <dgm:pt modelId="{7D86E549-E6BE-4E78-A725-9809C22F7726}" type="parTrans" cxnId="{0E2257D0-77A4-40D5-8170-F16681857AA0}">
      <dgm:prSet/>
      <dgm:spPr/>
      <dgm:t>
        <a:bodyPr/>
        <a:lstStyle/>
        <a:p>
          <a:endParaRPr lang="en-US">
            <a:latin typeface="Times New Roman" panose="02020603050405020304" pitchFamily="18" charset="0"/>
            <a:cs typeface="Times New Roman" panose="02020603050405020304" pitchFamily="18" charset="0"/>
          </a:endParaRPr>
        </a:p>
      </dgm:t>
    </dgm:pt>
    <dgm:pt modelId="{93861F60-9596-47C3-8C29-3B52C1D2EDF7}" type="sibTrans" cxnId="{0E2257D0-77A4-40D5-8170-F16681857AA0}">
      <dgm:prSet/>
      <dgm:spPr/>
      <dgm:t>
        <a:bodyPr/>
        <a:lstStyle/>
        <a:p>
          <a:endParaRPr lang="en-US">
            <a:latin typeface="Times New Roman" panose="02020603050405020304" pitchFamily="18" charset="0"/>
            <a:cs typeface="Times New Roman" panose="02020603050405020304" pitchFamily="18" charset="0"/>
          </a:endParaRPr>
        </a:p>
      </dgm:t>
    </dgm:pt>
    <dgm:pt modelId="{F2B72D02-5ADE-4225-861D-FAEA499051CA}" type="pres">
      <dgm:prSet presAssocID="{7106CB9B-D76A-490F-A35D-9FA5B60E7323}" presName="outerComposite" presStyleCnt="0">
        <dgm:presLayoutVars>
          <dgm:chMax val="5"/>
          <dgm:dir/>
          <dgm:resizeHandles val="exact"/>
        </dgm:presLayoutVars>
      </dgm:prSet>
      <dgm:spPr/>
    </dgm:pt>
    <dgm:pt modelId="{D9DA74DB-76A5-4ED6-BAA7-698CDE8A5802}" type="pres">
      <dgm:prSet presAssocID="{7106CB9B-D76A-490F-A35D-9FA5B60E7323}" presName="dummyMaxCanvas" presStyleCnt="0">
        <dgm:presLayoutVars/>
      </dgm:prSet>
      <dgm:spPr/>
    </dgm:pt>
    <dgm:pt modelId="{4A3DD254-6C11-4F1F-8F44-1581C1569E1D}" type="pres">
      <dgm:prSet presAssocID="{7106CB9B-D76A-490F-A35D-9FA5B60E7323}" presName="FiveNodes_1" presStyleLbl="node1" presStyleIdx="0" presStyleCnt="5">
        <dgm:presLayoutVars>
          <dgm:bulletEnabled val="1"/>
        </dgm:presLayoutVars>
      </dgm:prSet>
      <dgm:spPr/>
    </dgm:pt>
    <dgm:pt modelId="{FA79DFC6-3583-4D35-BE97-5BD3EB5F053E}" type="pres">
      <dgm:prSet presAssocID="{7106CB9B-D76A-490F-A35D-9FA5B60E7323}" presName="FiveNodes_2" presStyleLbl="node1" presStyleIdx="1" presStyleCnt="5">
        <dgm:presLayoutVars>
          <dgm:bulletEnabled val="1"/>
        </dgm:presLayoutVars>
      </dgm:prSet>
      <dgm:spPr/>
    </dgm:pt>
    <dgm:pt modelId="{C081C772-0064-46E2-B907-2CA5EB05DA1B}" type="pres">
      <dgm:prSet presAssocID="{7106CB9B-D76A-490F-A35D-9FA5B60E7323}" presName="FiveNodes_3" presStyleLbl="node1" presStyleIdx="2" presStyleCnt="5">
        <dgm:presLayoutVars>
          <dgm:bulletEnabled val="1"/>
        </dgm:presLayoutVars>
      </dgm:prSet>
      <dgm:spPr/>
    </dgm:pt>
    <dgm:pt modelId="{43786C53-C97B-4DA9-BC65-68743A7DAD5F}" type="pres">
      <dgm:prSet presAssocID="{7106CB9B-D76A-490F-A35D-9FA5B60E7323}" presName="FiveNodes_4" presStyleLbl="node1" presStyleIdx="3" presStyleCnt="5">
        <dgm:presLayoutVars>
          <dgm:bulletEnabled val="1"/>
        </dgm:presLayoutVars>
      </dgm:prSet>
      <dgm:spPr/>
    </dgm:pt>
    <dgm:pt modelId="{4D556C7A-1604-4D40-9369-96DEA8315AAA}" type="pres">
      <dgm:prSet presAssocID="{7106CB9B-D76A-490F-A35D-9FA5B60E7323}" presName="FiveNodes_5" presStyleLbl="node1" presStyleIdx="4" presStyleCnt="5">
        <dgm:presLayoutVars>
          <dgm:bulletEnabled val="1"/>
        </dgm:presLayoutVars>
      </dgm:prSet>
      <dgm:spPr/>
    </dgm:pt>
    <dgm:pt modelId="{535EF3C0-5941-41BD-ADAC-C5E2CB599BA2}" type="pres">
      <dgm:prSet presAssocID="{7106CB9B-D76A-490F-A35D-9FA5B60E7323}" presName="FiveConn_1-2" presStyleLbl="fgAccFollowNode1" presStyleIdx="0" presStyleCnt="4">
        <dgm:presLayoutVars>
          <dgm:bulletEnabled val="1"/>
        </dgm:presLayoutVars>
      </dgm:prSet>
      <dgm:spPr/>
    </dgm:pt>
    <dgm:pt modelId="{6D315879-9CC9-4471-BA0A-553DBE71EDD7}" type="pres">
      <dgm:prSet presAssocID="{7106CB9B-D76A-490F-A35D-9FA5B60E7323}" presName="FiveConn_2-3" presStyleLbl="fgAccFollowNode1" presStyleIdx="1" presStyleCnt="4">
        <dgm:presLayoutVars>
          <dgm:bulletEnabled val="1"/>
        </dgm:presLayoutVars>
      </dgm:prSet>
      <dgm:spPr/>
    </dgm:pt>
    <dgm:pt modelId="{03CC93EF-1C74-4241-A493-3A346D017574}" type="pres">
      <dgm:prSet presAssocID="{7106CB9B-D76A-490F-A35D-9FA5B60E7323}" presName="FiveConn_3-4" presStyleLbl="fgAccFollowNode1" presStyleIdx="2" presStyleCnt="4">
        <dgm:presLayoutVars>
          <dgm:bulletEnabled val="1"/>
        </dgm:presLayoutVars>
      </dgm:prSet>
      <dgm:spPr/>
    </dgm:pt>
    <dgm:pt modelId="{10499582-2FED-4306-9DCC-F3EEED165E6F}" type="pres">
      <dgm:prSet presAssocID="{7106CB9B-D76A-490F-A35D-9FA5B60E7323}" presName="FiveConn_4-5" presStyleLbl="fgAccFollowNode1" presStyleIdx="3" presStyleCnt="4">
        <dgm:presLayoutVars>
          <dgm:bulletEnabled val="1"/>
        </dgm:presLayoutVars>
      </dgm:prSet>
      <dgm:spPr/>
    </dgm:pt>
    <dgm:pt modelId="{AD9E2FAE-7A94-43FF-9457-C09433D78592}" type="pres">
      <dgm:prSet presAssocID="{7106CB9B-D76A-490F-A35D-9FA5B60E7323}" presName="FiveNodes_1_text" presStyleLbl="node1" presStyleIdx="4" presStyleCnt="5">
        <dgm:presLayoutVars>
          <dgm:bulletEnabled val="1"/>
        </dgm:presLayoutVars>
      </dgm:prSet>
      <dgm:spPr/>
    </dgm:pt>
    <dgm:pt modelId="{6D3C00CD-FE93-439E-AF94-217104AD6B83}" type="pres">
      <dgm:prSet presAssocID="{7106CB9B-D76A-490F-A35D-9FA5B60E7323}" presName="FiveNodes_2_text" presStyleLbl="node1" presStyleIdx="4" presStyleCnt="5">
        <dgm:presLayoutVars>
          <dgm:bulletEnabled val="1"/>
        </dgm:presLayoutVars>
      </dgm:prSet>
      <dgm:spPr/>
    </dgm:pt>
    <dgm:pt modelId="{B1F03899-E2BA-4A30-8DC2-65F5AE441FB4}" type="pres">
      <dgm:prSet presAssocID="{7106CB9B-D76A-490F-A35D-9FA5B60E7323}" presName="FiveNodes_3_text" presStyleLbl="node1" presStyleIdx="4" presStyleCnt="5">
        <dgm:presLayoutVars>
          <dgm:bulletEnabled val="1"/>
        </dgm:presLayoutVars>
      </dgm:prSet>
      <dgm:spPr/>
    </dgm:pt>
    <dgm:pt modelId="{9193AEDD-5DCD-466C-8A31-9E2E12F6C584}" type="pres">
      <dgm:prSet presAssocID="{7106CB9B-D76A-490F-A35D-9FA5B60E7323}" presName="FiveNodes_4_text" presStyleLbl="node1" presStyleIdx="4" presStyleCnt="5">
        <dgm:presLayoutVars>
          <dgm:bulletEnabled val="1"/>
        </dgm:presLayoutVars>
      </dgm:prSet>
      <dgm:spPr/>
    </dgm:pt>
    <dgm:pt modelId="{C8277E4F-8751-4F38-93D3-3823CCAA8227}" type="pres">
      <dgm:prSet presAssocID="{7106CB9B-D76A-490F-A35D-9FA5B60E7323}" presName="FiveNodes_5_text" presStyleLbl="node1" presStyleIdx="4" presStyleCnt="5">
        <dgm:presLayoutVars>
          <dgm:bulletEnabled val="1"/>
        </dgm:presLayoutVars>
      </dgm:prSet>
      <dgm:spPr/>
    </dgm:pt>
  </dgm:ptLst>
  <dgm:cxnLst>
    <dgm:cxn modelId="{421C4F09-FB76-4B9F-9A5C-31C753EAE799}" type="presOf" srcId="{5259BE20-3AE6-4F35-83C6-73572B4445CE}" destId="{AD9E2FAE-7A94-43FF-9457-C09433D78592}" srcOrd="1" destOrd="0" presId="urn:microsoft.com/office/officeart/2005/8/layout/vProcess5"/>
    <dgm:cxn modelId="{2BF5430F-2D5B-4D9D-8DFC-70E2F7ECECD8}" srcId="{7106CB9B-D76A-490F-A35D-9FA5B60E7323}" destId="{1AF2EC00-E698-4AC2-842E-5FFD308CE7BA}" srcOrd="2" destOrd="0" parTransId="{2AD6EF3A-EDBE-4B50-8EE9-07E4A77ECBFA}" sibTransId="{2E4ECF73-E1B1-466F-8D97-F3FAC203ED73}"/>
    <dgm:cxn modelId="{BCD89912-95CF-4667-94B5-7C0EB65FA0B6}" type="presOf" srcId="{1AF2EC00-E698-4AC2-842E-5FFD308CE7BA}" destId="{B1F03899-E2BA-4A30-8DC2-65F5AE441FB4}" srcOrd="1" destOrd="0" presId="urn:microsoft.com/office/officeart/2005/8/layout/vProcess5"/>
    <dgm:cxn modelId="{FF7C0D20-08CC-42B2-8849-773D31FE2EE7}" type="presOf" srcId="{7106CB9B-D76A-490F-A35D-9FA5B60E7323}" destId="{F2B72D02-5ADE-4225-861D-FAEA499051CA}" srcOrd="0" destOrd="0" presId="urn:microsoft.com/office/officeart/2005/8/layout/vProcess5"/>
    <dgm:cxn modelId="{4AE9032B-4B37-46BF-B9A7-4C2544843BCA}" type="presOf" srcId="{006B51CB-8886-4F12-9347-2EA77B33A8BD}" destId="{9193AEDD-5DCD-466C-8A31-9E2E12F6C584}" srcOrd="1" destOrd="0" presId="urn:microsoft.com/office/officeart/2005/8/layout/vProcess5"/>
    <dgm:cxn modelId="{75A06E2E-3BF8-42F3-9459-8D25A988773E}" type="presOf" srcId="{760C70F7-6B3A-416A-B2AA-C0C210DCAF3D}" destId="{535EF3C0-5941-41BD-ADAC-C5E2CB599BA2}" srcOrd="0" destOrd="0" presId="urn:microsoft.com/office/officeart/2005/8/layout/vProcess5"/>
    <dgm:cxn modelId="{F66D6D5E-9B76-463D-8015-FEE91172766D}" srcId="{7106CB9B-D76A-490F-A35D-9FA5B60E7323}" destId="{C9D380F0-042A-4684-B4A4-3A1064D2B46F}" srcOrd="4" destOrd="0" parTransId="{49355236-7391-4664-8487-AC7943D6BDCC}" sibTransId="{77233D19-BFFC-4998-83CC-28F4745B9818}"/>
    <dgm:cxn modelId="{BAF73C5F-823B-44B6-830F-19D71BF76274}" srcId="{7106CB9B-D76A-490F-A35D-9FA5B60E7323}" destId="{5259BE20-3AE6-4F35-83C6-73572B4445CE}" srcOrd="0" destOrd="0" parTransId="{D59FD1D0-D9CF-4D09-A683-D98E9D7251F8}" sibTransId="{760C70F7-6B3A-416A-B2AA-C0C210DCAF3D}"/>
    <dgm:cxn modelId="{75D43775-4F9A-4039-B011-AE61898E9DF9}" type="presOf" srcId="{006B51CB-8886-4F12-9347-2EA77B33A8BD}" destId="{43786C53-C97B-4DA9-BC65-68743A7DAD5F}" srcOrd="0" destOrd="0" presId="urn:microsoft.com/office/officeart/2005/8/layout/vProcess5"/>
    <dgm:cxn modelId="{1219A577-BE52-4BE8-9D31-A9A724FE7DBB}" srcId="{7106CB9B-D76A-490F-A35D-9FA5B60E7323}" destId="{60596723-53B3-4F42-93E3-65537960DF97}" srcOrd="1" destOrd="0" parTransId="{02DA7FEC-B78A-43CB-BE50-38450506B034}" sibTransId="{52668827-DADD-47CC-9429-E63B8AA468BE}"/>
    <dgm:cxn modelId="{68E5AA93-7614-415B-9F05-194C714B3075}" type="presOf" srcId="{CF7DA25B-E4F3-44DF-9492-5EE9D2F57E17}" destId="{10499582-2FED-4306-9DCC-F3EEED165E6F}" srcOrd="0" destOrd="0" presId="urn:microsoft.com/office/officeart/2005/8/layout/vProcess5"/>
    <dgm:cxn modelId="{B0C9F7A4-BADC-4E1B-8FCB-85D6528753DF}" type="presOf" srcId="{2E4ECF73-E1B1-466F-8D97-F3FAC203ED73}" destId="{03CC93EF-1C74-4241-A493-3A346D017574}" srcOrd="0" destOrd="0" presId="urn:microsoft.com/office/officeart/2005/8/layout/vProcess5"/>
    <dgm:cxn modelId="{F10846AC-5693-47CB-B901-44FE81DEBF8D}" srcId="{7106CB9B-D76A-490F-A35D-9FA5B60E7323}" destId="{006B51CB-8886-4F12-9347-2EA77B33A8BD}" srcOrd="3" destOrd="0" parTransId="{399A1AE0-566B-4C58-A8B3-90386F50AFC9}" sibTransId="{CF7DA25B-E4F3-44DF-9492-5EE9D2F57E17}"/>
    <dgm:cxn modelId="{503BB0AE-7FDF-4581-B503-2686FD62F040}" type="presOf" srcId="{60596723-53B3-4F42-93E3-65537960DF97}" destId="{6D3C00CD-FE93-439E-AF94-217104AD6B83}" srcOrd="1" destOrd="0" presId="urn:microsoft.com/office/officeart/2005/8/layout/vProcess5"/>
    <dgm:cxn modelId="{8F2691B3-9DAF-4005-A445-2D60F40D044A}" srcId="{7106CB9B-D76A-490F-A35D-9FA5B60E7323}" destId="{676533E4-E215-4886-B700-7CC1D0229A7B}" srcOrd="5" destOrd="0" parTransId="{4017C8A3-3A47-47AC-ABAC-929FAA5E6AC9}" sibTransId="{CFC92E29-F963-4AD4-B62A-7143C5B72213}"/>
    <dgm:cxn modelId="{4DB0C1B7-94AB-4D56-A406-52CEAB0C0283}" type="presOf" srcId="{C9D380F0-042A-4684-B4A4-3A1064D2B46F}" destId="{C8277E4F-8751-4F38-93D3-3823CCAA8227}" srcOrd="1" destOrd="0" presId="urn:microsoft.com/office/officeart/2005/8/layout/vProcess5"/>
    <dgm:cxn modelId="{C2A69AC5-89F1-4779-A30A-C195CB9B3A7C}" type="presOf" srcId="{60596723-53B3-4F42-93E3-65537960DF97}" destId="{FA79DFC6-3583-4D35-BE97-5BD3EB5F053E}" srcOrd="0" destOrd="0" presId="urn:microsoft.com/office/officeart/2005/8/layout/vProcess5"/>
    <dgm:cxn modelId="{0E2257D0-77A4-40D5-8170-F16681857AA0}" srcId="{7106CB9B-D76A-490F-A35D-9FA5B60E7323}" destId="{278BF45A-1F78-4830-B568-3D4EC82C228E}" srcOrd="6" destOrd="0" parTransId="{7D86E549-E6BE-4E78-A725-9809C22F7726}" sibTransId="{93861F60-9596-47C3-8C29-3B52C1D2EDF7}"/>
    <dgm:cxn modelId="{86BD72D8-EDE4-48F7-81D1-2411854034CA}" type="presOf" srcId="{5259BE20-3AE6-4F35-83C6-73572B4445CE}" destId="{4A3DD254-6C11-4F1F-8F44-1581C1569E1D}" srcOrd="0" destOrd="0" presId="urn:microsoft.com/office/officeart/2005/8/layout/vProcess5"/>
    <dgm:cxn modelId="{D54AB2DB-3A8C-46D1-9FE0-A982B8869DE0}" type="presOf" srcId="{C9D380F0-042A-4684-B4A4-3A1064D2B46F}" destId="{4D556C7A-1604-4D40-9369-96DEA8315AAA}" srcOrd="0" destOrd="0" presId="urn:microsoft.com/office/officeart/2005/8/layout/vProcess5"/>
    <dgm:cxn modelId="{F7CF2FDE-FD40-4B97-AC7C-1B3D01ABBDAD}" type="presOf" srcId="{52668827-DADD-47CC-9429-E63B8AA468BE}" destId="{6D315879-9CC9-4471-BA0A-553DBE71EDD7}" srcOrd="0" destOrd="0" presId="urn:microsoft.com/office/officeart/2005/8/layout/vProcess5"/>
    <dgm:cxn modelId="{9A6405E1-CC2F-4995-8B6A-91E0D4F52E8B}" type="presOf" srcId="{1AF2EC00-E698-4AC2-842E-5FFD308CE7BA}" destId="{C081C772-0064-46E2-B907-2CA5EB05DA1B}" srcOrd="0" destOrd="0" presId="urn:microsoft.com/office/officeart/2005/8/layout/vProcess5"/>
    <dgm:cxn modelId="{F92FA66D-166F-4FBB-A956-D6D7CCBD3045}" type="presParOf" srcId="{F2B72D02-5ADE-4225-861D-FAEA499051CA}" destId="{D9DA74DB-76A5-4ED6-BAA7-698CDE8A5802}" srcOrd="0" destOrd="0" presId="urn:microsoft.com/office/officeart/2005/8/layout/vProcess5"/>
    <dgm:cxn modelId="{62E92F6A-B684-433B-9D47-F003FD6A826B}" type="presParOf" srcId="{F2B72D02-5ADE-4225-861D-FAEA499051CA}" destId="{4A3DD254-6C11-4F1F-8F44-1581C1569E1D}" srcOrd="1" destOrd="0" presId="urn:microsoft.com/office/officeart/2005/8/layout/vProcess5"/>
    <dgm:cxn modelId="{F533BFEE-DCD8-4429-8462-B74717E7DC41}" type="presParOf" srcId="{F2B72D02-5ADE-4225-861D-FAEA499051CA}" destId="{FA79DFC6-3583-4D35-BE97-5BD3EB5F053E}" srcOrd="2" destOrd="0" presId="urn:microsoft.com/office/officeart/2005/8/layout/vProcess5"/>
    <dgm:cxn modelId="{247CEDC8-3DC3-435E-9D63-1C43874E58A6}" type="presParOf" srcId="{F2B72D02-5ADE-4225-861D-FAEA499051CA}" destId="{C081C772-0064-46E2-B907-2CA5EB05DA1B}" srcOrd="3" destOrd="0" presId="urn:microsoft.com/office/officeart/2005/8/layout/vProcess5"/>
    <dgm:cxn modelId="{E1A53528-9362-40CF-B9F4-9D1B4E908580}" type="presParOf" srcId="{F2B72D02-5ADE-4225-861D-FAEA499051CA}" destId="{43786C53-C97B-4DA9-BC65-68743A7DAD5F}" srcOrd="4" destOrd="0" presId="urn:microsoft.com/office/officeart/2005/8/layout/vProcess5"/>
    <dgm:cxn modelId="{AACD11F9-177C-4830-9B16-8DDF0B9DD21D}" type="presParOf" srcId="{F2B72D02-5ADE-4225-861D-FAEA499051CA}" destId="{4D556C7A-1604-4D40-9369-96DEA8315AAA}" srcOrd="5" destOrd="0" presId="urn:microsoft.com/office/officeart/2005/8/layout/vProcess5"/>
    <dgm:cxn modelId="{D649E9FC-8E77-4FDE-A873-0C4A8E3B92D2}" type="presParOf" srcId="{F2B72D02-5ADE-4225-861D-FAEA499051CA}" destId="{535EF3C0-5941-41BD-ADAC-C5E2CB599BA2}" srcOrd="6" destOrd="0" presId="urn:microsoft.com/office/officeart/2005/8/layout/vProcess5"/>
    <dgm:cxn modelId="{E6DEBBE9-D80D-4A1B-A63E-22140159DC5B}" type="presParOf" srcId="{F2B72D02-5ADE-4225-861D-FAEA499051CA}" destId="{6D315879-9CC9-4471-BA0A-553DBE71EDD7}" srcOrd="7" destOrd="0" presId="urn:microsoft.com/office/officeart/2005/8/layout/vProcess5"/>
    <dgm:cxn modelId="{C81A7F7A-8836-4759-935C-5AF5F4019289}" type="presParOf" srcId="{F2B72D02-5ADE-4225-861D-FAEA499051CA}" destId="{03CC93EF-1C74-4241-A493-3A346D017574}" srcOrd="8" destOrd="0" presId="urn:microsoft.com/office/officeart/2005/8/layout/vProcess5"/>
    <dgm:cxn modelId="{8E4AEEA5-60C8-4E2D-8FBF-4F0E33504E0E}" type="presParOf" srcId="{F2B72D02-5ADE-4225-861D-FAEA499051CA}" destId="{10499582-2FED-4306-9DCC-F3EEED165E6F}" srcOrd="9" destOrd="0" presId="urn:microsoft.com/office/officeart/2005/8/layout/vProcess5"/>
    <dgm:cxn modelId="{45DF6DD2-86A2-4A81-B90E-E58752077C3B}" type="presParOf" srcId="{F2B72D02-5ADE-4225-861D-FAEA499051CA}" destId="{AD9E2FAE-7A94-43FF-9457-C09433D78592}" srcOrd="10" destOrd="0" presId="urn:microsoft.com/office/officeart/2005/8/layout/vProcess5"/>
    <dgm:cxn modelId="{AF100C17-B40D-4D08-9A71-5E84A4CFDFC3}" type="presParOf" srcId="{F2B72D02-5ADE-4225-861D-FAEA499051CA}" destId="{6D3C00CD-FE93-439E-AF94-217104AD6B83}" srcOrd="11" destOrd="0" presId="urn:microsoft.com/office/officeart/2005/8/layout/vProcess5"/>
    <dgm:cxn modelId="{64023405-BE75-47A9-9B3B-2BF5733A6A78}" type="presParOf" srcId="{F2B72D02-5ADE-4225-861D-FAEA499051CA}" destId="{B1F03899-E2BA-4A30-8DC2-65F5AE441FB4}" srcOrd="12" destOrd="0" presId="urn:microsoft.com/office/officeart/2005/8/layout/vProcess5"/>
    <dgm:cxn modelId="{3B614834-EAC4-4A79-A089-1926BA8FFAFD}" type="presParOf" srcId="{F2B72D02-5ADE-4225-861D-FAEA499051CA}" destId="{9193AEDD-5DCD-466C-8A31-9E2E12F6C584}" srcOrd="13" destOrd="0" presId="urn:microsoft.com/office/officeart/2005/8/layout/vProcess5"/>
    <dgm:cxn modelId="{11FF3301-A67C-44EE-AF1E-5867D3E3DB9D}" type="presParOf" srcId="{F2B72D02-5ADE-4225-861D-FAEA499051CA}" destId="{C8277E4F-8751-4F38-93D3-3823CCAA822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9935675-7B55-4EF8-8201-7ABB0E52889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8FFA8BAC-F9E6-4FA8-A4CA-E8D17A9E1827}">
      <dgm:prSet phldrT="[Text]"/>
      <dgm:spPr/>
      <dgm:t>
        <a:bodyPr/>
        <a:lstStyle/>
        <a:p>
          <a:r>
            <a:rPr lang="vi-VN">
              <a:latin typeface="+mj-lt"/>
            </a:rPr>
            <a:t>Thuộc tính</a:t>
          </a:r>
          <a:endParaRPr lang="en-US">
            <a:latin typeface="+mj-lt"/>
          </a:endParaRPr>
        </a:p>
      </dgm:t>
    </dgm:pt>
    <dgm:pt modelId="{E0C301DA-49A4-4B3E-842E-4AAD9CF5DB32}" type="parTrans" cxnId="{4BC59381-E9E5-4607-B585-04056EC3DBDB}">
      <dgm:prSet/>
      <dgm:spPr/>
      <dgm:t>
        <a:bodyPr/>
        <a:lstStyle/>
        <a:p>
          <a:endParaRPr lang="en-US">
            <a:latin typeface="+mj-lt"/>
          </a:endParaRPr>
        </a:p>
      </dgm:t>
    </dgm:pt>
    <dgm:pt modelId="{0FEC7EA8-D43A-4777-91D7-A4F2A518D78B}" type="sibTrans" cxnId="{4BC59381-E9E5-4607-B585-04056EC3DBDB}">
      <dgm:prSet/>
      <dgm:spPr/>
      <dgm:t>
        <a:bodyPr/>
        <a:lstStyle/>
        <a:p>
          <a:endParaRPr lang="en-US">
            <a:latin typeface="+mj-lt"/>
          </a:endParaRPr>
        </a:p>
      </dgm:t>
    </dgm:pt>
    <dgm:pt modelId="{D54EB1A4-5BFE-41FD-A950-4AC53ABDA7A0}">
      <dgm:prSet/>
      <dgm:spPr/>
      <dgm:t>
        <a:bodyPr/>
        <a:lstStyle/>
        <a:p>
          <a:r>
            <a:rPr lang="vi-VN">
              <a:latin typeface="+mj-lt"/>
            </a:rPr>
            <a:t>Phương thức</a:t>
          </a:r>
          <a:endParaRPr lang="en-US">
            <a:latin typeface="+mj-lt"/>
          </a:endParaRPr>
        </a:p>
      </dgm:t>
    </dgm:pt>
    <dgm:pt modelId="{7D3FB726-FD13-47A5-AFF5-8B54C72343C6}" type="parTrans" cxnId="{93C32407-0B89-426E-AF6B-B279FCA93BF7}">
      <dgm:prSet/>
      <dgm:spPr/>
      <dgm:t>
        <a:bodyPr/>
        <a:lstStyle/>
        <a:p>
          <a:endParaRPr lang="en-US">
            <a:latin typeface="+mj-lt"/>
          </a:endParaRPr>
        </a:p>
      </dgm:t>
    </dgm:pt>
    <dgm:pt modelId="{5EB665A2-DA27-4415-8E7A-7CDADC55556D}" type="sibTrans" cxnId="{93C32407-0B89-426E-AF6B-B279FCA93BF7}">
      <dgm:prSet/>
      <dgm:spPr/>
      <dgm:t>
        <a:bodyPr/>
        <a:lstStyle/>
        <a:p>
          <a:endParaRPr lang="en-US">
            <a:latin typeface="+mj-lt"/>
          </a:endParaRPr>
        </a:p>
      </dgm:t>
    </dgm:pt>
    <dgm:pt modelId="{D03A6224-4014-4362-86B8-9728A527EA3F}">
      <dgm:prSet phldrT="[Text]"/>
      <dgm:spPr/>
      <dgm:t>
        <a:bodyPr/>
        <a:lstStyle/>
        <a:p>
          <a:r>
            <a:rPr lang="en-US">
              <a:latin typeface="Times New Roman" panose="02020603050405020304" pitchFamily="18" charset="0"/>
              <a:cs typeface="Times New Roman" panose="02020603050405020304" pitchFamily="18" charset="0"/>
            </a:rPr>
            <a:t>L</a:t>
          </a:r>
          <a:r>
            <a:rPr lang="vi-VN">
              <a:latin typeface="+mj-lt"/>
            </a:rPr>
            <a:t>à một giá trị có thể truy vấn tương tác (</a:t>
          </a:r>
          <a:r>
            <a:rPr lang="vi-VN" i="1">
              <a:latin typeface="+mj-lt"/>
            </a:rPr>
            <a:t>như thay đổi nội dung của một phần tử HTML</a:t>
          </a:r>
          <a:r>
            <a:rPr lang="vi-VN">
              <a:latin typeface="+mj-lt"/>
            </a:rPr>
            <a:t>).</a:t>
          </a:r>
          <a:endParaRPr lang="en-US">
            <a:latin typeface="+mj-lt"/>
          </a:endParaRPr>
        </a:p>
      </dgm:t>
    </dgm:pt>
    <dgm:pt modelId="{2F70FB0C-00F7-45CC-90F9-F521FA64B4F7}" type="parTrans" cxnId="{795C0026-F3C9-46F8-9DD3-72EC688506AC}">
      <dgm:prSet/>
      <dgm:spPr/>
      <dgm:t>
        <a:bodyPr/>
        <a:lstStyle/>
        <a:p>
          <a:endParaRPr lang="en-US">
            <a:latin typeface="+mj-lt"/>
          </a:endParaRPr>
        </a:p>
      </dgm:t>
    </dgm:pt>
    <dgm:pt modelId="{5DE92ED5-C641-46D5-9B2F-F7DD0F55885D}" type="sibTrans" cxnId="{795C0026-F3C9-46F8-9DD3-72EC688506AC}">
      <dgm:prSet/>
      <dgm:spPr/>
      <dgm:t>
        <a:bodyPr/>
        <a:lstStyle/>
        <a:p>
          <a:endParaRPr lang="en-US">
            <a:latin typeface="+mj-lt"/>
          </a:endParaRPr>
        </a:p>
      </dgm:t>
    </dgm:pt>
    <dgm:pt modelId="{927C1463-6C1D-4C9A-AB5D-7624FA5A4C7E}">
      <dgm:prSet/>
      <dgm:spPr/>
      <dgm:t>
        <a:bodyPr/>
        <a:lstStyle/>
        <a:p>
          <a:r>
            <a:rPr lang="en-US">
              <a:latin typeface="Times New Roman" panose="02020603050405020304" pitchFamily="18" charset="0"/>
              <a:cs typeface="Times New Roman" panose="02020603050405020304" pitchFamily="18" charset="0"/>
            </a:rPr>
            <a:t>L</a:t>
          </a:r>
          <a:r>
            <a:rPr lang="vi-VN">
              <a:latin typeface="+mj-lt"/>
            </a:rPr>
            <a:t>à một hành động có thể thực hiện (</a:t>
          </a:r>
          <a:r>
            <a:rPr lang="vi-VN" i="1">
              <a:latin typeface="+mj-lt"/>
            </a:rPr>
            <a:t>như thêm hoặc xóa một phần tử HTML</a:t>
          </a:r>
          <a:r>
            <a:rPr lang="vi-VN">
              <a:latin typeface="+mj-lt"/>
            </a:rPr>
            <a:t>).</a:t>
          </a:r>
          <a:endParaRPr lang="en-US">
            <a:latin typeface="+mj-lt"/>
          </a:endParaRPr>
        </a:p>
      </dgm:t>
    </dgm:pt>
    <dgm:pt modelId="{1A516230-93A5-42A6-9E9D-982DE7CF18EF}" type="parTrans" cxnId="{79B821DE-E1A0-4627-A673-C6209BD576F1}">
      <dgm:prSet/>
      <dgm:spPr/>
      <dgm:t>
        <a:bodyPr/>
        <a:lstStyle/>
        <a:p>
          <a:endParaRPr lang="en-US">
            <a:latin typeface="+mj-lt"/>
          </a:endParaRPr>
        </a:p>
      </dgm:t>
    </dgm:pt>
    <dgm:pt modelId="{A2028D45-4E91-4A51-A7EC-2E00CC13C402}" type="sibTrans" cxnId="{79B821DE-E1A0-4627-A673-C6209BD576F1}">
      <dgm:prSet/>
      <dgm:spPr/>
      <dgm:t>
        <a:bodyPr/>
        <a:lstStyle/>
        <a:p>
          <a:endParaRPr lang="en-US">
            <a:latin typeface="+mj-lt"/>
          </a:endParaRPr>
        </a:p>
      </dgm:t>
    </dgm:pt>
    <dgm:pt modelId="{A72A9C10-E399-4E18-AAAB-36506737532E}" type="pres">
      <dgm:prSet presAssocID="{09935675-7B55-4EF8-8201-7ABB0E528890}" presName="Name0" presStyleCnt="0">
        <dgm:presLayoutVars>
          <dgm:dir/>
          <dgm:animLvl val="lvl"/>
          <dgm:resizeHandles val="exact"/>
        </dgm:presLayoutVars>
      </dgm:prSet>
      <dgm:spPr/>
    </dgm:pt>
    <dgm:pt modelId="{1899EACF-FD84-4C23-9374-0EA1E2C5F5D3}" type="pres">
      <dgm:prSet presAssocID="{09935675-7B55-4EF8-8201-7ABB0E528890}" presName="tSp" presStyleCnt="0"/>
      <dgm:spPr/>
    </dgm:pt>
    <dgm:pt modelId="{997B8C07-DEA3-49B1-97A9-6C6247729B1C}" type="pres">
      <dgm:prSet presAssocID="{09935675-7B55-4EF8-8201-7ABB0E528890}" presName="bSp" presStyleCnt="0"/>
      <dgm:spPr/>
    </dgm:pt>
    <dgm:pt modelId="{5A09ACCC-AF16-49AA-B699-1FD295117045}" type="pres">
      <dgm:prSet presAssocID="{09935675-7B55-4EF8-8201-7ABB0E528890}" presName="process" presStyleCnt="0"/>
      <dgm:spPr/>
    </dgm:pt>
    <dgm:pt modelId="{DDA1A135-8F29-4F00-8825-BEA2F57BEAA2}" type="pres">
      <dgm:prSet presAssocID="{8FFA8BAC-F9E6-4FA8-A4CA-E8D17A9E1827}" presName="composite1" presStyleCnt="0"/>
      <dgm:spPr/>
    </dgm:pt>
    <dgm:pt modelId="{3B4F97E7-80F0-4049-8EAA-4625F3AE0242}" type="pres">
      <dgm:prSet presAssocID="{8FFA8BAC-F9E6-4FA8-A4CA-E8D17A9E1827}" presName="dummyNode1" presStyleLbl="node1" presStyleIdx="0" presStyleCnt="2"/>
      <dgm:spPr/>
    </dgm:pt>
    <dgm:pt modelId="{29566D58-D0EB-49BE-A530-5CEA61936285}" type="pres">
      <dgm:prSet presAssocID="{8FFA8BAC-F9E6-4FA8-A4CA-E8D17A9E1827}" presName="childNode1" presStyleLbl="bgAcc1" presStyleIdx="0" presStyleCnt="2">
        <dgm:presLayoutVars>
          <dgm:bulletEnabled val="1"/>
        </dgm:presLayoutVars>
      </dgm:prSet>
      <dgm:spPr/>
    </dgm:pt>
    <dgm:pt modelId="{70E4B19A-1CA2-454B-B256-86D911A26595}" type="pres">
      <dgm:prSet presAssocID="{8FFA8BAC-F9E6-4FA8-A4CA-E8D17A9E1827}" presName="childNode1tx" presStyleLbl="bgAcc1" presStyleIdx="0" presStyleCnt="2">
        <dgm:presLayoutVars>
          <dgm:bulletEnabled val="1"/>
        </dgm:presLayoutVars>
      </dgm:prSet>
      <dgm:spPr/>
    </dgm:pt>
    <dgm:pt modelId="{518FFB51-7B7F-437C-8803-FA70057D19F4}" type="pres">
      <dgm:prSet presAssocID="{8FFA8BAC-F9E6-4FA8-A4CA-E8D17A9E1827}" presName="parentNode1" presStyleLbl="node1" presStyleIdx="0" presStyleCnt="2">
        <dgm:presLayoutVars>
          <dgm:chMax val="1"/>
          <dgm:bulletEnabled val="1"/>
        </dgm:presLayoutVars>
      </dgm:prSet>
      <dgm:spPr/>
    </dgm:pt>
    <dgm:pt modelId="{EB7B8F89-ED61-4E32-97B3-B3FD67426DA9}" type="pres">
      <dgm:prSet presAssocID="{8FFA8BAC-F9E6-4FA8-A4CA-E8D17A9E1827}" presName="connSite1" presStyleCnt="0"/>
      <dgm:spPr/>
    </dgm:pt>
    <dgm:pt modelId="{FBC4F84E-A999-42BA-AD76-D0B8FB9B1DA6}" type="pres">
      <dgm:prSet presAssocID="{0FEC7EA8-D43A-4777-91D7-A4F2A518D78B}" presName="Name9" presStyleLbl="sibTrans2D1" presStyleIdx="0" presStyleCnt="1"/>
      <dgm:spPr/>
    </dgm:pt>
    <dgm:pt modelId="{23AAECAC-EFCA-4B28-86EC-695E4CEF3E4E}" type="pres">
      <dgm:prSet presAssocID="{D54EB1A4-5BFE-41FD-A950-4AC53ABDA7A0}" presName="composite2" presStyleCnt="0"/>
      <dgm:spPr/>
    </dgm:pt>
    <dgm:pt modelId="{7F6ED413-7501-4522-ABA7-AF03C573A5EF}" type="pres">
      <dgm:prSet presAssocID="{D54EB1A4-5BFE-41FD-A950-4AC53ABDA7A0}" presName="dummyNode2" presStyleLbl="node1" presStyleIdx="0" presStyleCnt="2"/>
      <dgm:spPr/>
    </dgm:pt>
    <dgm:pt modelId="{0108FEC9-3E0E-494A-A35D-8C0618127617}" type="pres">
      <dgm:prSet presAssocID="{D54EB1A4-5BFE-41FD-A950-4AC53ABDA7A0}" presName="childNode2" presStyleLbl="bgAcc1" presStyleIdx="1" presStyleCnt="2">
        <dgm:presLayoutVars>
          <dgm:bulletEnabled val="1"/>
        </dgm:presLayoutVars>
      </dgm:prSet>
      <dgm:spPr/>
    </dgm:pt>
    <dgm:pt modelId="{D24BADBA-0CAA-4F2A-AE1D-EF5D35E6255C}" type="pres">
      <dgm:prSet presAssocID="{D54EB1A4-5BFE-41FD-A950-4AC53ABDA7A0}" presName="childNode2tx" presStyleLbl="bgAcc1" presStyleIdx="1" presStyleCnt="2">
        <dgm:presLayoutVars>
          <dgm:bulletEnabled val="1"/>
        </dgm:presLayoutVars>
      </dgm:prSet>
      <dgm:spPr/>
    </dgm:pt>
    <dgm:pt modelId="{DEF87140-F683-497D-92F6-09F6F35CA5EF}" type="pres">
      <dgm:prSet presAssocID="{D54EB1A4-5BFE-41FD-A950-4AC53ABDA7A0}" presName="parentNode2" presStyleLbl="node1" presStyleIdx="1" presStyleCnt="2">
        <dgm:presLayoutVars>
          <dgm:chMax val="0"/>
          <dgm:bulletEnabled val="1"/>
        </dgm:presLayoutVars>
      </dgm:prSet>
      <dgm:spPr/>
    </dgm:pt>
    <dgm:pt modelId="{246E43E4-7C70-4C63-B0C4-5B276C252698}" type="pres">
      <dgm:prSet presAssocID="{D54EB1A4-5BFE-41FD-A950-4AC53ABDA7A0}" presName="connSite2" presStyleCnt="0"/>
      <dgm:spPr/>
    </dgm:pt>
  </dgm:ptLst>
  <dgm:cxnLst>
    <dgm:cxn modelId="{93C32407-0B89-426E-AF6B-B279FCA93BF7}" srcId="{09935675-7B55-4EF8-8201-7ABB0E528890}" destId="{D54EB1A4-5BFE-41FD-A950-4AC53ABDA7A0}" srcOrd="1" destOrd="0" parTransId="{7D3FB726-FD13-47A5-AFF5-8B54C72343C6}" sibTransId="{5EB665A2-DA27-4415-8E7A-7CDADC55556D}"/>
    <dgm:cxn modelId="{95F62B11-F28F-4929-8085-625154DF9218}" type="presOf" srcId="{D03A6224-4014-4362-86B8-9728A527EA3F}" destId="{29566D58-D0EB-49BE-A530-5CEA61936285}" srcOrd="0" destOrd="0" presId="urn:microsoft.com/office/officeart/2005/8/layout/hProcess4"/>
    <dgm:cxn modelId="{204FB721-3130-4B5C-B5A4-A4CFC8ECECB2}" type="presOf" srcId="{D03A6224-4014-4362-86B8-9728A527EA3F}" destId="{70E4B19A-1CA2-454B-B256-86D911A26595}" srcOrd="1" destOrd="0" presId="urn:microsoft.com/office/officeart/2005/8/layout/hProcess4"/>
    <dgm:cxn modelId="{795C0026-F3C9-46F8-9DD3-72EC688506AC}" srcId="{8FFA8BAC-F9E6-4FA8-A4CA-E8D17A9E1827}" destId="{D03A6224-4014-4362-86B8-9728A527EA3F}" srcOrd="0" destOrd="0" parTransId="{2F70FB0C-00F7-45CC-90F9-F521FA64B4F7}" sibTransId="{5DE92ED5-C641-46D5-9B2F-F7DD0F55885D}"/>
    <dgm:cxn modelId="{86ACAF34-CCC2-42BC-AB62-D47B185DA2BE}" type="presOf" srcId="{927C1463-6C1D-4C9A-AB5D-7624FA5A4C7E}" destId="{D24BADBA-0CAA-4F2A-AE1D-EF5D35E6255C}" srcOrd="1" destOrd="0" presId="urn:microsoft.com/office/officeart/2005/8/layout/hProcess4"/>
    <dgm:cxn modelId="{F8D4C138-45B0-49A3-B990-8DE3BF0E2677}" type="presOf" srcId="{8FFA8BAC-F9E6-4FA8-A4CA-E8D17A9E1827}" destId="{518FFB51-7B7F-437C-8803-FA70057D19F4}" srcOrd="0" destOrd="0" presId="urn:microsoft.com/office/officeart/2005/8/layout/hProcess4"/>
    <dgm:cxn modelId="{4BC59381-E9E5-4607-B585-04056EC3DBDB}" srcId="{09935675-7B55-4EF8-8201-7ABB0E528890}" destId="{8FFA8BAC-F9E6-4FA8-A4CA-E8D17A9E1827}" srcOrd="0" destOrd="0" parTransId="{E0C301DA-49A4-4B3E-842E-4AAD9CF5DB32}" sibTransId="{0FEC7EA8-D43A-4777-91D7-A4F2A518D78B}"/>
    <dgm:cxn modelId="{D699C9C1-613C-4C21-B5AE-9F889C838B10}" type="presOf" srcId="{D54EB1A4-5BFE-41FD-A950-4AC53ABDA7A0}" destId="{DEF87140-F683-497D-92F6-09F6F35CA5EF}" srcOrd="0" destOrd="0" presId="urn:microsoft.com/office/officeart/2005/8/layout/hProcess4"/>
    <dgm:cxn modelId="{394263CA-246A-4F85-8048-BDE37C06642F}" type="presOf" srcId="{09935675-7B55-4EF8-8201-7ABB0E528890}" destId="{A72A9C10-E399-4E18-AAAB-36506737532E}" srcOrd="0" destOrd="0" presId="urn:microsoft.com/office/officeart/2005/8/layout/hProcess4"/>
    <dgm:cxn modelId="{D13557CB-2E53-470E-816E-4285421594B9}" type="presOf" srcId="{927C1463-6C1D-4C9A-AB5D-7624FA5A4C7E}" destId="{0108FEC9-3E0E-494A-A35D-8C0618127617}" srcOrd="0" destOrd="0" presId="urn:microsoft.com/office/officeart/2005/8/layout/hProcess4"/>
    <dgm:cxn modelId="{79B821DE-E1A0-4627-A673-C6209BD576F1}" srcId="{D54EB1A4-5BFE-41FD-A950-4AC53ABDA7A0}" destId="{927C1463-6C1D-4C9A-AB5D-7624FA5A4C7E}" srcOrd="0" destOrd="0" parTransId="{1A516230-93A5-42A6-9E9D-982DE7CF18EF}" sibTransId="{A2028D45-4E91-4A51-A7EC-2E00CC13C402}"/>
    <dgm:cxn modelId="{C4343AFC-591D-489D-B278-7C22FC29201D}" type="presOf" srcId="{0FEC7EA8-D43A-4777-91D7-A4F2A518D78B}" destId="{FBC4F84E-A999-42BA-AD76-D0B8FB9B1DA6}" srcOrd="0" destOrd="0" presId="urn:microsoft.com/office/officeart/2005/8/layout/hProcess4"/>
    <dgm:cxn modelId="{B288DBD3-5BF8-4105-B2C1-71AE5346D774}" type="presParOf" srcId="{A72A9C10-E399-4E18-AAAB-36506737532E}" destId="{1899EACF-FD84-4C23-9374-0EA1E2C5F5D3}" srcOrd="0" destOrd="0" presId="urn:microsoft.com/office/officeart/2005/8/layout/hProcess4"/>
    <dgm:cxn modelId="{23C81485-1D1D-4737-8386-50928D99EFBE}" type="presParOf" srcId="{A72A9C10-E399-4E18-AAAB-36506737532E}" destId="{997B8C07-DEA3-49B1-97A9-6C6247729B1C}" srcOrd="1" destOrd="0" presId="urn:microsoft.com/office/officeart/2005/8/layout/hProcess4"/>
    <dgm:cxn modelId="{43F06E46-80D0-4266-9BE3-1490CB7718DF}" type="presParOf" srcId="{A72A9C10-E399-4E18-AAAB-36506737532E}" destId="{5A09ACCC-AF16-49AA-B699-1FD295117045}" srcOrd="2" destOrd="0" presId="urn:microsoft.com/office/officeart/2005/8/layout/hProcess4"/>
    <dgm:cxn modelId="{0D4E4AF3-E6B8-4623-A3E7-78A2B78A14F2}" type="presParOf" srcId="{5A09ACCC-AF16-49AA-B699-1FD295117045}" destId="{DDA1A135-8F29-4F00-8825-BEA2F57BEAA2}" srcOrd="0" destOrd="0" presId="urn:microsoft.com/office/officeart/2005/8/layout/hProcess4"/>
    <dgm:cxn modelId="{FC3AFBEC-B30A-4E0E-994E-F4FA97A9F7E2}" type="presParOf" srcId="{DDA1A135-8F29-4F00-8825-BEA2F57BEAA2}" destId="{3B4F97E7-80F0-4049-8EAA-4625F3AE0242}" srcOrd="0" destOrd="0" presId="urn:microsoft.com/office/officeart/2005/8/layout/hProcess4"/>
    <dgm:cxn modelId="{AC016470-F957-4186-9F54-5AFA4F8CCCC4}" type="presParOf" srcId="{DDA1A135-8F29-4F00-8825-BEA2F57BEAA2}" destId="{29566D58-D0EB-49BE-A530-5CEA61936285}" srcOrd="1" destOrd="0" presId="urn:microsoft.com/office/officeart/2005/8/layout/hProcess4"/>
    <dgm:cxn modelId="{DA4DD1D8-085D-4ADA-8B67-F8D9A66ED9E2}" type="presParOf" srcId="{DDA1A135-8F29-4F00-8825-BEA2F57BEAA2}" destId="{70E4B19A-1CA2-454B-B256-86D911A26595}" srcOrd="2" destOrd="0" presId="urn:microsoft.com/office/officeart/2005/8/layout/hProcess4"/>
    <dgm:cxn modelId="{8F5A1540-48BD-4031-AECD-3B4862B6004E}" type="presParOf" srcId="{DDA1A135-8F29-4F00-8825-BEA2F57BEAA2}" destId="{518FFB51-7B7F-437C-8803-FA70057D19F4}" srcOrd="3" destOrd="0" presId="urn:microsoft.com/office/officeart/2005/8/layout/hProcess4"/>
    <dgm:cxn modelId="{E6F38AAC-6C68-436E-801C-B5A15A8077D6}" type="presParOf" srcId="{DDA1A135-8F29-4F00-8825-BEA2F57BEAA2}" destId="{EB7B8F89-ED61-4E32-97B3-B3FD67426DA9}" srcOrd="4" destOrd="0" presId="urn:microsoft.com/office/officeart/2005/8/layout/hProcess4"/>
    <dgm:cxn modelId="{93399D61-4CC8-442A-B079-8BC50F71F0AB}" type="presParOf" srcId="{5A09ACCC-AF16-49AA-B699-1FD295117045}" destId="{FBC4F84E-A999-42BA-AD76-D0B8FB9B1DA6}" srcOrd="1" destOrd="0" presId="urn:microsoft.com/office/officeart/2005/8/layout/hProcess4"/>
    <dgm:cxn modelId="{1CBE1D3C-9EEF-4119-8EE8-EB20F9E869E4}" type="presParOf" srcId="{5A09ACCC-AF16-49AA-B699-1FD295117045}" destId="{23AAECAC-EFCA-4B28-86EC-695E4CEF3E4E}" srcOrd="2" destOrd="0" presId="urn:microsoft.com/office/officeart/2005/8/layout/hProcess4"/>
    <dgm:cxn modelId="{958C9AA3-032C-4EAA-95A3-030F47E9FF65}" type="presParOf" srcId="{23AAECAC-EFCA-4B28-86EC-695E4CEF3E4E}" destId="{7F6ED413-7501-4522-ABA7-AF03C573A5EF}" srcOrd="0" destOrd="0" presId="urn:microsoft.com/office/officeart/2005/8/layout/hProcess4"/>
    <dgm:cxn modelId="{50C2EF94-87EF-4939-A2F3-AB42CB17B70A}" type="presParOf" srcId="{23AAECAC-EFCA-4B28-86EC-695E4CEF3E4E}" destId="{0108FEC9-3E0E-494A-A35D-8C0618127617}" srcOrd="1" destOrd="0" presId="urn:microsoft.com/office/officeart/2005/8/layout/hProcess4"/>
    <dgm:cxn modelId="{5E84FE2E-4938-4D43-904F-87309A81A555}" type="presParOf" srcId="{23AAECAC-EFCA-4B28-86EC-695E4CEF3E4E}" destId="{D24BADBA-0CAA-4F2A-AE1D-EF5D35E6255C}" srcOrd="2" destOrd="0" presId="urn:microsoft.com/office/officeart/2005/8/layout/hProcess4"/>
    <dgm:cxn modelId="{7C18822A-3661-4480-8470-1CB12C5C594C}" type="presParOf" srcId="{23AAECAC-EFCA-4B28-86EC-695E4CEF3E4E}" destId="{DEF87140-F683-497D-92F6-09F6F35CA5EF}" srcOrd="3" destOrd="0" presId="urn:microsoft.com/office/officeart/2005/8/layout/hProcess4"/>
    <dgm:cxn modelId="{742F0DDA-4A35-48DF-BF94-589E88320CEA}" type="presParOf" srcId="{23AAECAC-EFCA-4B28-86EC-695E4CEF3E4E}" destId="{246E43E4-7C70-4C63-B0C4-5B276C25269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F99A99B-ED3C-441C-9045-BB634846C37B}" type="doc">
      <dgm:prSet loTypeId="urn:microsoft.com/office/officeart/2005/8/layout/hProcess9" loCatId="process" qsTypeId="urn:microsoft.com/office/officeart/2005/8/quickstyle/simple4" qsCatId="simple" csTypeId="urn:microsoft.com/office/officeart/2005/8/colors/accent1_2" csCatId="accent1" phldr="1"/>
      <dgm:spPr/>
    </dgm:pt>
    <dgm:pt modelId="{64159911-0C43-4DD5-A671-FD1BAFA78F31}">
      <dgm:prSet phldrT="[Text]"/>
      <dgm:spPr/>
      <dgm:t>
        <a:bodyPr/>
        <a:lstStyle/>
        <a:p>
          <a:r>
            <a:rPr lang="vi-VN">
              <a:latin typeface="+mj-lt"/>
            </a:rPr>
            <a:t>Khi người dùng nhấp chuột</a:t>
          </a:r>
          <a:endParaRPr lang="en-US">
            <a:latin typeface="+mj-lt"/>
          </a:endParaRPr>
        </a:p>
      </dgm:t>
    </dgm:pt>
    <dgm:pt modelId="{56C96BAB-0A8D-4AC6-A60F-992BD0890EA0}" type="parTrans" cxnId="{4EE32F64-CC2F-4231-B808-D33C2C16A795}">
      <dgm:prSet/>
      <dgm:spPr/>
      <dgm:t>
        <a:bodyPr/>
        <a:lstStyle/>
        <a:p>
          <a:endParaRPr lang="en-US">
            <a:latin typeface="+mj-lt"/>
          </a:endParaRPr>
        </a:p>
      </dgm:t>
    </dgm:pt>
    <dgm:pt modelId="{2EA45DFC-EAF3-4C6A-B47A-F32B907D2224}" type="sibTrans" cxnId="{4EE32F64-CC2F-4231-B808-D33C2C16A795}">
      <dgm:prSet/>
      <dgm:spPr/>
      <dgm:t>
        <a:bodyPr/>
        <a:lstStyle/>
        <a:p>
          <a:endParaRPr lang="en-US">
            <a:latin typeface="+mj-lt"/>
          </a:endParaRPr>
        </a:p>
      </dgm:t>
    </dgm:pt>
    <dgm:pt modelId="{500C61A5-DA17-44E6-BF55-7D5F4C57F00D}">
      <dgm:prSet/>
      <dgm:spPr/>
      <dgm:t>
        <a:bodyPr/>
        <a:lstStyle/>
        <a:p>
          <a:r>
            <a:rPr lang="en-US">
              <a:latin typeface="Times New Roman" panose="02020603050405020304" pitchFamily="18" charset="0"/>
              <a:cs typeface="Times New Roman" panose="02020603050405020304" pitchFamily="18" charset="0"/>
            </a:rPr>
            <a:t>Khi một trang web đã tải xong</a:t>
          </a:r>
        </a:p>
      </dgm:t>
    </dgm:pt>
    <dgm:pt modelId="{4B6D2BC5-0625-44B0-AF44-316E9EFBDBA8}" type="parTrans" cxnId="{FFBC2469-8EC6-4004-8419-E435B576D255}">
      <dgm:prSet/>
      <dgm:spPr/>
      <dgm:t>
        <a:bodyPr/>
        <a:lstStyle/>
        <a:p>
          <a:endParaRPr lang="en-US">
            <a:latin typeface="+mj-lt"/>
          </a:endParaRPr>
        </a:p>
      </dgm:t>
    </dgm:pt>
    <dgm:pt modelId="{EF291F6A-4CDB-43F6-BCB3-C862B2B6E99B}" type="sibTrans" cxnId="{FFBC2469-8EC6-4004-8419-E435B576D255}">
      <dgm:prSet/>
      <dgm:spPr/>
      <dgm:t>
        <a:bodyPr/>
        <a:lstStyle/>
        <a:p>
          <a:endParaRPr lang="en-US">
            <a:latin typeface="+mj-lt"/>
          </a:endParaRPr>
        </a:p>
      </dgm:t>
    </dgm:pt>
    <dgm:pt modelId="{A698B96C-3C51-4B9B-9E7C-7107F31C7F6D}">
      <dgm:prSet/>
      <dgm:spPr/>
      <dgm:t>
        <a:bodyPr/>
        <a:lstStyle/>
        <a:p>
          <a:r>
            <a:rPr lang="vi-VN">
              <a:latin typeface="+mj-lt"/>
            </a:rPr>
            <a:t>Khi một hình ảnh đã được tải</a:t>
          </a:r>
          <a:endParaRPr lang="en-US">
            <a:latin typeface="+mj-lt"/>
          </a:endParaRPr>
        </a:p>
      </dgm:t>
    </dgm:pt>
    <dgm:pt modelId="{41ED75FA-DFB0-41E7-9D1E-4214DFCEFBFE}" type="parTrans" cxnId="{F1E22E23-915E-45A6-AC50-0879A201415A}">
      <dgm:prSet/>
      <dgm:spPr/>
      <dgm:t>
        <a:bodyPr/>
        <a:lstStyle/>
        <a:p>
          <a:endParaRPr lang="en-US">
            <a:latin typeface="+mj-lt"/>
          </a:endParaRPr>
        </a:p>
      </dgm:t>
    </dgm:pt>
    <dgm:pt modelId="{1E80194E-3EBA-4FBA-9D58-321BC0976075}" type="sibTrans" cxnId="{F1E22E23-915E-45A6-AC50-0879A201415A}">
      <dgm:prSet/>
      <dgm:spPr/>
      <dgm:t>
        <a:bodyPr/>
        <a:lstStyle/>
        <a:p>
          <a:endParaRPr lang="en-US">
            <a:latin typeface="+mj-lt"/>
          </a:endParaRPr>
        </a:p>
      </dgm:t>
    </dgm:pt>
    <dgm:pt modelId="{3CB3C128-E52F-40A4-948F-22F1FB25E27F}">
      <dgm:prSet/>
      <dgm:spPr/>
      <dgm:t>
        <a:bodyPr/>
        <a:lstStyle/>
        <a:p>
          <a:r>
            <a:rPr lang="en-US">
              <a:latin typeface="Times New Roman" panose="02020603050405020304" pitchFamily="18" charset="0"/>
              <a:cs typeface="Times New Roman" panose="02020603050405020304" pitchFamily="18" charset="0"/>
            </a:rPr>
            <a:t>Khi chuột di chuyển qua một phần tử</a:t>
          </a:r>
        </a:p>
      </dgm:t>
    </dgm:pt>
    <dgm:pt modelId="{DCE3AFBC-06AA-4B86-A5C9-14AF88138D09}" type="parTrans" cxnId="{EECDD540-D822-482D-8341-35272F89297D}">
      <dgm:prSet/>
      <dgm:spPr/>
      <dgm:t>
        <a:bodyPr/>
        <a:lstStyle/>
        <a:p>
          <a:endParaRPr lang="en-US">
            <a:latin typeface="+mj-lt"/>
          </a:endParaRPr>
        </a:p>
      </dgm:t>
    </dgm:pt>
    <dgm:pt modelId="{F6406E83-CE11-4E6C-8BD2-43C610CB69C8}" type="sibTrans" cxnId="{EECDD540-D822-482D-8341-35272F89297D}">
      <dgm:prSet/>
      <dgm:spPr/>
      <dgm:t>
        <a:bodyPr/>
        <a:lstStyle/>
        <a:p>
          <a:endParaRPr lang="en-US">
            <a:latin typeface="+mj-lt"/>
          </a:endParaRPr>
        </a:p>
      </dgm:t>
    </dgm:pt>
    <dgm:pt modelId="{35DF66D4-E6C0-4541-A956-7B015CBF1FE9}">
      <dgm:prSet/>
      <dgm:spPr/>
      <dgm:t>
        <a:bodyPr/>
        <a:lstStyle/>
        <a:p>
          <a:r>
            <a:rPr lang="vi-VN">
              <a:latin typeface="+mj-lt"/>
            </a:rPr>
            <a:t>Khi dữ liệu đầu vào được thay đổi</a:t>
          </a:r>
          <a:endParaRPr lang="en-US">
            <a:latin typeface="+mj-lt"/>
          </a:endParaRPr>
        </a:p>
      </dgm:t>
    </dgm:pt>
    <dgm:pt modelId="{728E77CA-5FFF-4202-B2D6-C22ED40A17CF}" type="parTrans" cxnId="{75864F35-443C-4E76-A412-B9C184F6E2D5}">
      <dgm:prSet/>
      <dgm:spPr/>
      <dgm:t>
        <a:bodyPr/>
        <a:lstStyle/>
        <a:p>
          <a:endParaRPr lang="en-US">
            <a:latin typeface="+mj-lt"/>
          </a:endParaRPr>
        </a:p>
      </dgm:t>
    </dgm:pt>
    <dgm:pt modelId="{1F00D106-A867-4BA2-B370-8B527D65ECDE}" type="sibTrans" cxnId="{75864F35-443C-4E76-A412-B9C184F6E2D5}">
      <dgm:prSet/>
      <dgm:spPr/>
      <dgm:t>
        <a:bodyPr/>
        <a:lstStyle/>
        <a:p>
          <a:endParaRPr lang="en-US">
            <a:latin typeface="+mj-lt"/>
          </a:endParaRPr>
        </a:p>
      </dgm:t>
    </dgm:pt>
    <dgm:pt modelId="{C03E64A6-F925-46C0-96D8-9E2D70A3AEC0}">
      <dgm:prSet/>
      <dgm:spPr/>
      <dgm:t>
        <a:bodyPr/>
        <a:lstStyle/>
        <a:p>
          <a:r>
            <a:rPr lang="vi-VN">
              <a:latin typeface="+mj-lt"/>
            </a:rPr>
            <a:t>Khi một biểu mẫu HTML được gửi</a:t>
          </a:r>
          <a:endParaRPr lang="en-US">
            <a:latin typeface="+mj-lt"/>
          </a:endParaRPr>
        </a:p>
      </dgm:t>
    </dgm:pt>
    <dgm:pt modelId="{00C5123B-D0B9-4D17-9444-260FE7AB306F}" type="parTrans" cxnId="{DAA50050-0B24-4117-9418-C656A68A76BF}">
      <dgm:prSet/>
      <dgm:spPr/>
      <dgm:t>
        <a:bodyPr/>
        <a:lstStyle/>
        <a:p>
          <a:endParaRPr lang="en-US">
            <a:latin typeface="+mj-lt"/>
          </a:endParaRPr>
        </a:p>
      </dgm:t>
    </dgm:pt>
    <dgm:pt modelId="{5B162877-C76A-4736-8684-BA6AC579785C}" type="sibTrans" cxnId="{DAA50050-0B24-4117-9418-C656A68A76BF}">
      <dgm:prSet/>
      <dgm:spPr/>
      <dgm:t>
        <a:bodyPr/>
        <a:lstStyle/>
        <a:p>
          <a:endParaRPr lang="en-US">
            <a:latin typeface="+mj-lt"/>
          </a:endParaRPr>
        </a:p>
      </dgm:t>
    </dgm:pt>
    <dgm:pt modelId="{7EB20378-A0BD-4C60-A879-8B252C4568F6}">
      <dgm:prSet/>
      <dgm:spPr/>
      <dgm:t>
        <a:bodyPr/>
        <a:lstStyle/>
        <a:p>
          <a:r>
            <a:rPr lang="vi-VN">
              <a:latin typeface="+mj-lt"/>
            </a:rPr>
            <a:t>Khi người dùng nhấn phím</a:t>
          </a:r>
          <a:endParaRPr lang="en-US">
            <a:latin typeface="+mj-lt"/>
          </a:endParaRPr>
        </a:p>
      </dgm:t>
    </dgm:pt>
    <dgm:pt modelId="{272E7308-4207-43AA-A03E-A81EDB473132}" type="parTrans" cxnId="{F5449A0F-2ED6-4784-B451-C8C4456687BD}">
      <dgm:prSet/>
      <dgm:spPr/>
      <dgm:t>
        <a:bodyPr/>
        <a:lstStyle/>
        <a:p>
          <a:endParaRPr lang="en-US">
            <a:latin typeface="+mj-lt"/>
          </a:endParaRPr>
        </a:p>
      </dgm:t>
    </dgm:pt>
    <dgm:pt modelId="{FF3BB45B-C199-4938-9C4F-993DE1090EB0}" type="sibTrans" cxnId="{F5449A0F-2ED6-4784-B451-C8C4456687BD}">
      <dgm:prSet/>
      <dgm:spPr/>
      <dgm:t>
        <a:bodyPr/>
        <a:lstStyle/>
        <a:p>
          <a:endParaRPr lang="en-US">
            <a:latin typeface="+mj-lt"/>
          </a:endParaRPr>
        </a:p>
      </dgm:t>
    </dgm:pt>
    <dgm:pt modelId="{9556E505-CCB6-4C54-984D-B51822826FAC}" type="pres">
      <dgm:prSet presAssocID="{AF99A99B-ED3C-441C-9045-BB634846C37B}" presName="CompostProcess" presStyleCnt="0">
        <dgm:presLayoutVars>
          <dgm:dir/>
          <dgm:resizeHandles val="exact"/>
        </dgm:presLayoutVars>
      </dgm:prSet>
      <dgm:spPr/>
    </dgm:pt>
    <dgm:pt modelId="{3263DB5D-1B0E-4F2D-B034-19CF1956A58B}" type="pres">
      <dgm:prSet presAssocID="{AF99A99B-ED3C-441C-9045-BB634846C37B}" presName="arrow" presStyleLbl="bgShp" presStyleIdx="0" presStyleCnt="1"/>
      <dgm:spPr/>
    </dgm:pt>
    <dgm:pt modelId="{79810ACE-5B77-4C4C-9958-FF188DBBC68E}" type="pres">
      <dgm:prSet presAssocID="{AF99A99B-ED3C-441C-9045-BB634846C37B}" presName="linearProcess" presStyleCnt="0"/>
      <dgm:spPr/>
    </dgm:pt>
    <dgm:pt modelId="{209397DF-A5A6-4FA6-9198-21E8881C472C}" type="pres">
      <dgm:prSet presAssocID="{64159911-0C43-4DD5-A671-FD1BAFA78F31}" presName="textNode" presStyleLbl="node1" presStyleIdx="0" presStyleCnt="7">
        <dgm:presLayoutVars>
          <dgm:bulletEnabled val="1"/>
        </dgm:presLayoutVars>
      </dgm:prSet>
      <dgm:spPr/>
    </dgm:pt>
    <dgm:pt modelId="{C7A1A678-3A49-41B5-9CC6-740797CB695A}" type="pres">
      <dgm:prSet presAssocID="{2EA45DFC-EAF3-4C6A-B47A-F32B907D2224}" presName="sibTrans" presStyleCnt="0"/>
      <dgm:spPr/>
    </dgm:pt>
    <dgm:pt modelId="{7BFB1997-16AC-4231-A61A-93FC0AB1A384}" type="pres">
      <dgm:prSet presAssocID="{500C61A5-DA17-44E6-BF55-7D5F4C57F00D}" presName="textNode" presStyleLbl="node1" presStyleIdx="1" presStyleCnt="7">
        <dgm:presLayoutVars>
          <dgm:bulletEnabled val="1"/>
        </dgm:presLayoutVars>
      </dgm:prSet>
      <dgm:spPr/>
    </dgm:pt>
    <dgm:pt modelId="{D01C5405-C088-4354-90F2-49348F2AD36A}" type="pres">
      <dgm:prSet presAssocID="{EF291F6A-4CDB-43F6-BCB3-C862B2B6E99B}" presName="sibTrans" presStyleCnt="0"/>
      <dgm:spPr/>
    </dgm:pt>
    <dgm:pt modelId="{30793897-1186-4ED7-A245-77EC74B42D57}" type="pres">
      <dgm:prSet presAssocID="{A698B96C-3C51-4B9B-9E7C-7107F31C7F6D}" presName="textNode" presStyleLbl="node1" presStyleIdx="2" presStyleCnt="7">
        <dgm:presLayoutVars>
          <dgm:bulletEnabled val="1"/>
        </dgm:presLayoutVars>
      </dgm:prSet>
      <dgm:spPr/>
    </dgm:pt>
    <dgm:pt modelId="{C835C0A5-7AEF-4C1B-8D0B-320C3D90F3CE}" type="pres">
      <dgm:prSet presAssocID="{1E80194E-3EBA-4FBA-9D58-321BC0976075}" presName="sibTrans" presStyleCnt="0"/>
      <dgm:spPr/>
    </dgm:pt>
    <dgm:pt modelId="{EBCF2B76-D646-40C8-9E90-17C5C2569AA4}" type="pres">
      <dgm:prSet presAssocID="{3CB3C128-E52F-40A4-948F-22F1FB25E27F}" presName="textNode" presStyleLbl="node1" presStyleIdx="3" presStyleCnt="7">
        <dgm:presLayoutVars>
          <dgm:bulletEnabled val="1"/>
        </dgm:presLayoutVars>
      </dgm:prSet>
      <dgm:spPr/>
    </dgm:pt>
    <dgm:pt modelId="{4C2BDE98-063B-49AE-83EA-8E88794A5D6D}" type="pres">
      <dgm:prSet presAssocID="{F6406E83-CE11-4E6C-8BD2-43C610CB69C8}" presName="sibTrans" presStyleCnt="0"/>
      <dgm:spPr/>
    </dgm:pt>
    <dgm:pt modelId="{FE447673-E5EE-4DFA-A729-1BD3952EF0BD}" type="pres">
      <dgm:prSet presAssocID="{35DF66D4-E6C0-4541-A956-7B015CBF1FE9}" presName="textNode" presStyleLbl="node1" presStyleIdx="4" presStyleCnt="7">
        <dgm:presLayoutVars>
          <dgm:bulletEnabled val="1"/>
        </dgm:presLayoutVars>
      </dgm:prSet>
      <dgm:spPr/>
    </dgm:pt>
    <dgm:pt modelId="{FBAA0B2E-A7EB-455C-B2AE-775809E6A06D}" type="pres">
      <dgm:prSet presAssocID="{1F00D106-A867-4BA2-B370-8B527D65ECDE}" presName="sibTrans" presStyleCnt="0"/>
      <dgm:spPr/>
    </dgm:pt>
    <dgm:pt modelId="{DF1547F8-491D-48AA-949A-08451A9BD5DD}" type="pres">
      <dgm:prSet presAssocID="{C03E64A6-F925-46C0-96D8-9E2D70A3AEC0}" presName="textNode" presStyleLbl="node1" presStyleIdx="5" presStyleCnt="7">
        <dgm:presLayoutVars>
          <dgm:bulletEnabled val="1"/>
        </dgm:presLayoutVars>
      </dgm:prSet>
      <dgm:spPr/>
    </dgm:pt>
    <dgm:pt modelId="{A539ED2C-F94D-4F98-B9D1-FDFDB59E7A21}" type="pres">
      <dgm:prSet presAssocID="{5B162877-C76A-4736-8684-BA6AC579785C}" presName="sibTrans" presStyleCnt="0"/>
      <dgm:spPr/>
    </dgm:pt>
    <dgm:pt modelId="{555AB9FB-ED52-4F37-AA22-A5B0639E453F}" type="pres">
      <dgm:prSet presAssocID="{7EB20378-A0BD-4C60-A879-8B252C4568F6}" presName="textNode" presStyleLbl="node1" presStyleIdx="6" presStyleCnt="7">
        <dgm:presLayoutVars>
          <dgm:bulletEnabled val="1"/>
        </dgm:presLayoutVars>
      </dgm:prSet>
      <dgm:spPr/>
    </dgm:pt>
  </dgm:ptLst>
  <dgm:cxnLst>
    <dgm:cxn modelId="{F5449A0F-2ED6-4784-B451-C8C4456687BD}" srcId="{AF99A99B-ED3C-441C-9045-BB634846C37B}" destId="{7EB20378-A0BD-4C60-A879-8B252C4568F6}" srcOrd="6" destOrd="0" parTransId="{272E7308-4207-43AA-A03E-A81EDB473132}" sibTransId="{FF3BB45B-C199-4938-9C4F-993DE1090EB0}"/>
    <dgm:cxn modelId="{F1E22E23-915E-45A6-AC50-0879A201415A}" srcId="{AF99A99B-ED3C-441C-9045-BB634846C37B}" destId="{A698B96C-3C51-4B9B-9E7C-7107F31C7F6D}" srcOrd="2" destOrd="0" parTransId="{41ED75FA-DFB0-41E7-9D1E-4214DFCEFBFE}" sibTransId="{1E80194E-3EBA-4FBA-9D58-321BC0976075}"/>
    <dgm:cxn modelId="{B5DB1B2E-C52E-4B48-90D7-1D47E4EF566B}" type="presOf" srcId="{3CB3C128-E52F-40A4-948F-22F1FB25E27F}" destId="{EBCF2B76-D646-40C8-9E90-17C5C2569AA4}" srcOrd="0" destOrd="0" presId="urn:microsoft.com/office/officeart/2005/8/layout/hProcess9"/>
    <dgm:cxn modelId="{75864F35-443C-4E76-A412-B9C184F6E2D5}" srcId="{AF99A99B-ED3C-441C-9045-BB634846C37B}" destId="{35DF66D4-E6C0-4541-A956-7B015CBF1FE9}" srcOrd="4" destOrd="0" parTransId="{728E77CA-5FFF-4202-B2D6-C22ED40A17CF}" sibTransId="{1F00D106-A867-4BA2-B370-8B527D65ECDE}"/>
    <dgm:cxn modelId="{967AC739-DCC3-4B35-B62D-0717141E6564}" type="presOf" srcId="{A698B96C-3C51-4B9B-9E7C-7107F31C7F6D}" destId="{30793897-1186-4ED7-A245-77EC74B42D57}" srcOrd="0" destOrd="0" presId="urn:microsoft.com/office/officeart/2005/8/layout/hProcess9"/>
    <dgm:cxn modelId="{EECDD540-D822-482D-8341-35272F89297D}" srcId="{AF99A99B-ED3C-441C-9045-BB634846C37B}" destId="{3CB3C128-E52F-40A4-948F-22F1FB25E27F}" srcOrd="3" destOrd="0" parTransId="{DCE3AFBC-06AA-4B86-A5C9-14AF88138D09}" sibTransId="{F6406E83-CE11-4E6C-8BD2-43C610CB69C8}"/>
    <dgm:cxn modelId="{4EE32F64-CC2F-4231-B808-D33C2C16A795}" srcId="{AF99A99B-ED3C-441C-9045-BB634846C37B}" destId="{64159911-0C43-4DD5-A671-FD1BAFA78F31}" srcOrd="0" destOrd="0" parTransId="{56C96BAB-0A8D-4AC6-A60F-992BD0890EA0}" sibTransId="{2EA45DFC-EAF3-4C6A-B47A-F32B907D2224}"/>
    <dgm:cxn modelId="{FFBC2469-8EC6-4004-8419-E435B576D255}" srcId="{AF99A99B-ED3C-441C-9045-BB634846C37B}" destId="{500C61A5-DA17-44E6-BF55-7D5F4C57F00D}" srcOrd="1" destOrd="0" parTransId="{4B6D2BC5-0625-44B0-AF44-316E9EFBDBA8}" sibTransId="{EF291F6A-4CDB-43F6-BCB3-C862B2B6E99B}"/>
    <dgm:cxn modelId="{FB80146F-49C3-4AC1-8840-E44EF3544226}" type="presOf" srcId="{35DF66D4-E6C0-4541-A956-7B015CBF1FE9}" destId="{FE447673-E5EE-4DFA-A729-1BD3952EF0BD}" srcOrd="0" destOrd="0" presId="urn:microsoft.com/office/officeart/2005/8/layout/hProcess9"/>
    <dgm:cxn modelId="{DAA50050-0B24-4117-9418-C656A68A76BF}" srcId="{AF99A99B-ED3C-441C-9045-BB634846C37B}" destId="{C03E64A6-F925-46C0-96D8-9E2D70A3AEC0}" srcOrd="5" destOrd="0" parTransId="{00C5123B-D0B9-4D17-9444-260FE7AB306F}" sibTransId="{5B162877-C76A-4736-8684-BA6AC579785C}"/>
    <dgm:cxn modelId="{F113ABA3-0A3B-4139-A513-7D8019F9DEF0}" type="presOf" srcId="{7EB20378-A0BD-4C60-A879-8B252C4568F6}" destId="{555AB9FB-ED52-4F37-AA22-A5B0639E453F}" srcOrd="0" destOrd="0" presId="urn:microsoft.com/office/officeart/2005/8/layout/hProcess9"/>
    <dgm:cxn modelId="{A3725BBE-8BF8-4A26-A2F8-F625ACC7F261}" type="presOf" srcId="{500C61A5-DA17-44E6-BF55-7D5F4C57F00D}" destId="{7BFB1997-16AC-4231-A61A-93FC0AB1A384}" srcOrd="0" destOrd="0" presId="urn:microsoft.com/office/officeart/2005/8/layout/hProcess9"/>
    <dgm:cxn modelId="{D86D8DDE-2833-4C78-AA3B-814C0DF6A000}" type="presOf" srcId="{AF99A99B-ED3C-441C-9045-BB634846C37B}" destId="{9556E505-CCB6-4C54-984D-B51822826FAC}" srcOrd="0" destOrd="0" presId="urn:microsoft.com/office/officeart/2005/8/layout/hProcess9"/>
    <dgm:cxn modelId="{6DED3AEE-5B17-431C-AA83-9DB1857EE1FE}" type="presOf" srcId="{C03E64A6-F925-46C0-96D8-9E2D70A3AEC0}" destId="{DF1547F8-491D-48AA-949A-08451A9BD5DD}" srcOrd="0" destOrd="0" presId="urn:microsoft.com/office/officeart/2005/8/layout/hProcess9"/>
    <dgm:cxn modelId="{E2AC4BFA-82F7-42A6-8312-1B56002568E7}" type="presOf" srcId="{64159911-0C43-4DD5-A671-FD1BAFA78F31}" destId="{209397DF-A5A6-4FA6-9198-21E8881C472C}" srcOrd="0" destOrd="0" presId="urn:microsoft.com/office/officeart/2005/8/layout/hProcess9"/>
    <dgm:cxn modelId="{DF2DC6A6-CF48-4D09-8007-3CA2E597565D}" type="presParOf" srcId="{9556E505-CCB6-4C54-984D-B51822826FAC}" destId="{3263DB5D-1B0E-4F2D-B034-19CF1956A58B}" srcOrd="0" destOrd="0" presId="urn:microsoft.com/office/officeart/2005/8/layout/hProcess9"/>
    <dgm:cxn modelId="{F494E245-CEA3-4EA8-9ECE-48EE32C75BB1}" type="presParOf" srcId="{9556E505-CCB6-4C54-984D-B51822826FAC}" destId="{79810ACE-5B77-4C4C-9958-FF188DBBC68E}" srcOrd="1" destOrd="0" presId="urn:microsoft.com/office/officeart/2005/8/layout/hProcess9"/>
    <dgm:cxn modelId="{EAF3350E-E3AF-40A2-9171-1C5243D6A868}" type="presParOf" srcId="{79810ACE-5B77-4C4C-9958-FF188DBBC68E}" destId="{209397DF-A5A6-4FA6-9198-21E8881C472C}" srcOrd="0" destOrd="0" presId="urn:microsoft.com/office/officeart/2005/8/layout/hProcess9"/>
    <dgm:cxn modelId="{E0197D8F-F54C-4AD2-9EC7-F621F20E195F}" type="presParOf" srcId="{79810ACE-5B77-4C4C-9958-FF188DBBC68E}" destId="{C7A1A678-3A49-41B5-9CC6-740797CB695A}" srcOrd="1" destOrd="0" presId="urn:microsoft.com/office/officeart/2005/8/layout/hProcess9"/>
    <dgm:cxn modelId="{6530F8D3-3D92-4B5E-B81F-56FFD1130EB5}" type="presParOf" srcId="{79810ACE-5B77-4C4C-9958-FF188DBBC68E}" destId="{7BFB1997-16AC-4231-A61A-93FC0AB1A384}" srcOrd="2" destOrd="0" presId="urn:microsoft.com/office/officeart/2005/8/layout/hProcess9"/>
    <dgm:cxn modelId="{90204544-9954-4BE8-A050-673C1428606A}" type="presParOf" srcId="{79810ACE-5B77-4C4C-9958-FF188DBBC68E}" destId="{D01C5405-C088-4354-90F2-49348F2AD36A}" srcOrd="3" destOrd="0" presId="urn:microsoft.com/office/officeart/2005/8/layout/hProcess9"/>
    <dgm:cxn modelId="{19C6D517-72B0-4C3C-9997-979E9388D08C}" type="presParOf" srcId="{79810ACE-5B77-4C4C-9958-FF188DBBC68E}" destId="{30793897-1186-4ED7-A245-77EC74B42D57}" srcOrd="4" destOrd="0" presId="urn:microsoft.com/office/officeart/2005/8/layout/hProcess9"/>
    <dgm:cxn modelId="{62B5EFE1-B3A8-4A64-811F-862C447F4FA2}" type="presParOf" srcId="{79810ACE-5B77-4C4C-9958-FF188DBBC68E}" destId="{C835C0A5-7AEF-4C1B-8D0B-320C3D90F3CE}" srcOrd="5" destOrd="0" presId="urn:microsoft.com/office/officeart/2005/8/layout/hProcess9"/>
    <dgm:cxn modelId="{718AD46F-A047-417F-A809-34AEB1771FB3}" type="presParOf" srcId="{79810ACE-5B77-4C4C-9958-FF188DBBC68E}" destId="{EBCF2B76-D646-40C8-9E90-17C5C2569AA4}" srcOrd="6" destOrd="0" presId="urn:microsoft.com/office/officeart/2005/8/layout/hProcess9"/>
    <dgm:cxn modelId="{ED540FE2-BE81-4BA3-A7E6-CCCF33036F59}" type="presParOf" srcId="{79810ACE-5B77-4C4C-9958-FF188DBBC68E}" destId="{4C2BDE98-063B-49AE-83EA-8E88794A5D6D}" srcOrd="7" destOrd="0" presId="urn:microsoft.com/office/officeart/2005/8/layout/hProcess9"/>
    <dgm:cxn modelId="{1048D517-1DBC-4AC2-B24C-25ABD8D7F8FD}" type="presParOf" srcId="{79810ACE-5B77-4C4C-9958-FF188DBBC68E}" destId="{FE447673-E5EE-4DFA-A729-1BD3952EF0BD}" srcOrd="8" destOrd="0" presId="urn:microsoft.com/office/officeart/2005/8/layout/hProcess9"/>
    <dgm:cxn modelId="{6A8F6B3C-9427-48AC-9BC6-D2FF0C3F65BA}" type="presParOf" srcId="{79810ACE-5B77-4C4C-9958-FF188DBBC68E}" destId="{FBAA0B2E-A7EB-455C-B2AE-775809E6A06D}" srcOrd="9" destOrd="0" presId="urn:microsoft.com/office/officeart/2005/8/layout/hProcess9"/>
    <dgm:cxn modelId="{2194BC4A-4950-460D-94DE-1C73E969E301}" type="presParOf" srcId="{79810ACE-5B77-4C4C-9958-FF188DBBC68E}" destId="{DF1547F8-491D-48AA-949A-08451A9BD5DD}" srcOrd="10" destOrd="0" presId="urn:microsoft.com/office/officeart/2005/8/layout/hProcess9"/>
    <dgm:cxn modelId="{41F594A9-A1AA-44E1-9667-E9EC4A6A875B}" type="presParOf" srcId="{79810ACE-5B77-4C4C-9958-FF188DBBC68E}" destId="{A539ED2C-F94D-4F98-B9D1-FDFDB59E7A21}" srcOrd="11" destOrd="0" presId="urn:microsoft.com/office/officeart/2005/8/layout/hProcess9"/>
    <dgm:cxn modelId="{1AB34A47-A9A6-4E17-8835-FF2621C5486C}" type="presParOf" srcId="{79810ACE-5B77-4C4C-9958-FF188DBBC68E}" destId="{555AB9FB-ED52-4F37-AA22-A5B0639E453F}"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174500D-8818-4A51-B5A1-B4CF56F3F5B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4926054-032A-41C6-8AD5-A5A887D804D2}">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Một tác vụ rất phổ biến trong các trang web và ứng dụng hiện đại là </a:t>
          </a:r>
          <a:r>
            <a:rPr lang="en-US" b="1">
              <a:solidFill>
                <a:schemeClr val="accent1">
                  <a:lumMod val="75000"/>
                </a:schemeClr>
              </a:solidFill>
              <a:latin typeface="Times New Roman" panose="02020603050405020304" pitchFamily="18" charset="0"/>
              <a:cs typeface="Times New Roman" panose="02020603050405020304" pitchFamily="18" charset="0"/>
            </a:rPr>
            <a:t>truy xuất các mục dữ liệu riêng lẻ từ máy chủ để cập nhật các phần của trang web </a:t>
          </a:r>
          <a:r>
            <a:rPr lang="en-US">
              <a:latin typeface="Times New Roman" panose="02020603050405020304" pitchFamily="18" charset="0"/>
              <a:cs typeface="Times New Roman" panose="02020603050405020304" pitchFamily="18" charset="0"/>
            </a:rPr>
            <a:t>mà không cần phải tải toàn bộ trang mới.</a:t>
          </a:r>
        </a:p>
        <a:p>
          <a:r>
            <a:rPr lang="en-US">
              <a:latin typeface="Times New Roman" panose="02020603050405020304" pitchFamily="18" charset="0"/>
              <a:cs typeface="Times New Roman" panose="02020603050405020304" pitchFamily="18" charset="0"/>
              <a:sym typeface="Symbol" panose="05050102010706020507" pitchFamily="18" charset="2"/>
            </a:rPr>
            <a:t> </a:t>
          </a:r>
          <a:r>
            <a:rPr lang="en-US">
              <a:latin typeface="Times New Roman" panose="02020603050405020304" pitchFamily="18" charset="0"/>
              <a:cs typeface="Times New Roman" panose="02020603050405020304" pitchFamily="18" charset="0"/>
            </a:rPr>
            <a:t>Chi tiết này đã có tác động rất lớn đến hiệu suất hoạt động của các trang web.</a:t>
          </a:r>
        </a:p>
      </dgm:t>
    </dgm:pt>
    <dgm:pt modelId="{12AB1B9F-7797-4EE2-B933-005CFC6E9EA6}" type="parTrans" cxnId="{12BA33E1-77F9-4E43-9CF8-9B76DE2BD1C1}">
      <dgm:prSet/>
      <dgm:spPr/>
      <dgm:t>
        <a:bodyPr/>
        <a:lstStyle/>
        <a:p>
          <a:endParaRPr lang="en-US">
            <a:latin typeface="Times New Roman" panose="02020603050405020304" pitchFamily="18" charset="0"/>
            <a:cs typeface="Times New Roman" panose="02020603050405020304" pitchFamily="18" charset="0"/>
          </a:endParaRPr>
        </a:p>
      </dgm:t>
    </dgm:pt>
    <dgm:pt modelId="{8011B955-480C-438F-A344-AEB148551FF0}" type="sibTrans" cxnId="{12BA33E1-77F9-4E43-9CF8-9B76DE2BD1C1}">
      <dgm:prSet/>
      <dgm:spPr/>
      <dgm:t>
        <a:bodyPr/>
        <a:lstStyle/>
        <a:p>
          <a:endParaRPr lang="en-US">
            <a:latin typeface="Times New Roman" panose="02020603050405020304" pitchFamily="18" charset="0"/>
            <a:cs typeface="Times New Roman" panose="02020603050405020304" pitchFamily="18" charset="0"/>
          </a:endParaRPr>
        </a:p>
      </dgm:t>
    </dgm:pt>
    <dgm:pt modelId="{7820658D-FC80-461C-B5E9-367ED4057D4A}">
      <dgm:prSet>
        <dgm:style>
          <a:lnRef idx="2">
            <a:schemeClr val="accent1"/>
          </a:lnRef>
          <a:fillRef idx="1">
            <a:schemeClr val="lt1"/>
          </a:fillRef>
          <a:effectRef idx="0">
            <a:schemeClr val="accent1"/>
          </a:effectRef>
          <a:fontRef idx="minor">
            <a:schemeClr val="dk1"/>
          </a:fontRef>
        </dgm:style>
      </dgm:prSet>
      <dgm:spPr/>
      <dgm:t>
        <a:bodyPr/>
        <a:lstStyle/>
        <a:p>
          <a:r>
            <a:rPr lang="vi-VN">
              <a:latin typeface="Times New Roman" panose="02020603050405020304" pitchFamily="18" charset="0"/>
              <a:cs typeface="Times New Roman" panose="02020603050405020304" pitchFamily="18" charset="0"/>
            </a:rPr>
            <a:t>AJAX là chữ viết tắt của cụm từ </a:t>
          </a:r>
          <a:r>
            <a:rPr lang="vi-VN" b="1">
              <a:latin typeface="Times New Roman" panose="02020603050405020304" pitchFamily="18" charset="0"/>
              <a:cs typeface="Times New Roman" panose="02020603050405020304" pitchFamily="18" charset="0"/>
            </a:rPr>
            <a:t>Asynchronous Javascript and XML</a:t>
          </a:r>
          <a:r>
            <a:rPr lang="vi-VN">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p>
          <a:r>
            <a:rPr lang="vi-VN" b="1">
              <a:solidFill>
                <a:schemeClr val="accent1">
                  <a:lumMod val="75000"/>
                </a:schemeClr>
              </a:solidFill>
              <a:latin typeface="Times New Roman" panose="02020603050405020304" pitchFamily="18" charset="0"/>
              <a:cs typeface="Times New Roman" panose="02020603050405020304" pitchFamily="18" charset="0"/>
            </a:rPr>
            <a:t>AJAX là phương thức trao đổi dữ liệu với máy chủ và cập nhật một hay nhiều phần của trang web, hoàn toàn không reload lại toàn bộ trang.</a:t>
          </a:r>
          <a:endParaRPr lang="en-US" b="1">
            <a:solidFill>
              <a:schemeClr val="accent1">
                <a:lumMod val="75000"/>
              </a:schemeClr>
            </a:solidFill>
            <a:latin typeface="Times New Roman" panose="02020603050405020304" pitchFamily="18" charset="0"/>
            <a:cs typeface="Times New Roman" panose="02020603050405020304" pitchFamily="18" charset="0"/>
          </a:endParaRPr>
        </a:p>
      </dgm:t>
    </dgm:pt>
    <dgm:pt modelId="{B8805BBC-1291-4C6D-8EA0-41F5805BA406}" type="parTrans" cxnId="{86DC91A7-A7AC-44AA-A6E4-7B20A5556D9F}">
      <dgm:prSet/>
      <dgm:spPr/>
      <dgm:t>
        <a:bodyPr/>
        <a:lstStyle/>
        <a:p>
          <a:endParaRPr lang="en-US">
            <a:latin typeface="Times New Roman" panose="02020603050405020304" pitchFamily="18" charset="0"/>
            <a:cs typeface="Times New Roman" panose="02020603050405020304" pitchFamily="18" charset="0"/>
          </a:endParaRPr>
        </a:p>
      </dgm:t>
    </dgm:pt>
    <dgm:pt modelId="{5A6CACA4-9377-42BA-A25B-1F51A501EC24}" type="sibTrans" cxnId="{86DC91A7-A7AC-44AA-A6E4-7B20A5556D9F}">
      <dgm:prSet/>
      <dgm:spPr/>
      <dgm:t>
        <a:bodyPr/>
        <a:lstStyle/>
        <a:p>
          <a:endParaRPr lang="en-US">
            <a:latin typeface="Times New Roman" panose="02020603050405020304" pitchFamily="18" charset="0"/>
            <a:cs typeface="Times New Roman" panose="02020603050405020304" pitchFamily="18" charset="0"/>
          </a:endParaRPr>
        </a:p>
      </dgm:t>
    </dgm:pt>
    <dgm:pt modelId="{1950FE5B-7B49-4043-A970-314898045878}" type="pres">
      <dgm:prSet presAssocID="{F174500D-8818-4A51-B5A1-B4CF56F3F5BC}" presName="outerComposite" presStyleCnt="0">
        <dgm:presLayoutVars>
          <dgm:chMax val="5"/>
          <dgm:dir/>
          <dgm:resizeHandles val="exact"/>
        </dgm:presLayoutVars>
      </dgm:prSet>
      <dgm:spPr/>
    </dgm:pt>
    <dgm:pt modelId="{43855964-41A4-4DD4-B960-91B8D451DA99}" type="pres">
      <dgm:prSet presAssocID="{F174500D-8818-4A51-B5A1-B4CF56F3F5BC}" presName="dummyMaxCanvas" presStyleCnt="0">
        <dgm:presLayoutVars/>
      </dgm:prSet>
      <dgm:spPr/>
    </dgm:pt>
    <dgm:pt modelId="{D87ACCB6-8AB6-402B-9245-64147B3EEFB2}" type="pres">
      <dgm:prSet presAssocID="{F174500D-8818-4A51-B5A1-B4CF56F3F5BC}" presName="TwoNodes_1" presStyleLbl="node1" presStyleIdx="0" presStyleCnt="2">
        <dgm:presLayoutVars>
          <dgm:bulletEnabled val="1"/>
        </dgm:presLayoutVars>
      </dgm:prSet>
      <dgm:spPr/>
    </dgm:pt>
    <dgm:pt modelId="{67FEC026-01A3-46FB-8464-44903E374F07}" type="pres">
      <dgm:prSet presAssocID="{F174500D-8818-4A51-B5A1-B4CF56F3F5BC}" presName="TwoNodes_2" presStyleLbl="node1" presStyleIdx="1" presStyleCnt="2">
        <dgm:presLayoutVars>
          <dgm:bulletEnabled val="1"/>
        </dgm:presLayoutVars>
      </dgm:prSet>
      <dgm:spPr/>
    </dgm:pt>
    <dgm:pt modelId="{B3E84FCC-F3D9-4C57-9D51-30375B9EA35D}" type="pres">
      <dgm:prSet presAssocID="{F174500D-8818-4A51-B5A1-B4CF56F3F5BC}" presName="TwoConn_1-2" presStyleLbl="fgAccFollowNode1" presStyleIdx="0" presStyleCnt="1">
        <dgm:presLayoutVars>
          <dgm:bulletEnabled val="1"/>
        </dgm:presLayoutVars>
      </dgm:prSet>
      <dgm:spPr/>
    </dgm:pt>
    <dgm:pt modelId="{1A0E9F4E-1868-4551-B019-B2B0298938AA}" type="pres">
      <dgm:prSet presAssocID="{F174500D-8818-4A51-B5A1-B4CF56F3F5BC}" presName="TwoNodes_1_text" presStyleLbl="node1" presStyleIdx="1" presStyleCnt="2">
        <dgm:presLayoutVars>
          <dgm:bulletEnabled val="1"/>
        </dgm:presLayoutVars>
      </dgm:prSet>
      <dgm:spPr/>
    </dgm:pt>
    <dgm:pt modelId="{BA6B173F-8A13-4789-A337-4A6953CEBC38}" type="pres">
      <dgm:prSet presAssocID="{F174500D-8818-4A51-B5A1-B4CF56F3F5BC}" presName="TwoNodes_2_text" presStyleLbl="node1" presStyleIdx="1" presStyleCnt="2">
        <dgm:presLayoutVars>
          <dgm:bulletEnabled val="1"/>
        </dgm:presLayoutVars>
      </dgm:prSet>
      <dgm:spPr/>
    </dgm:pt>
  </dgm:ptLst>
  <dgm:cxnLst>
    <dgm:cxn modelId="{7E9E6506-48C1-4678-B0F1-C20A6FA5FECC}" type="presOf" srcId="{F174500D-8818-4A51-B5A1-B4CF56F3F5BC}" destId="{1950FE5B-7B49-4043-A970-314898045878}" srcOrd="0" destOrd="0" presId="urn:microsoft.com/office/officeart/2005/8/layout/vProcess5"/>
    <dgm:cxn modelId="{E15C1312-7E0C-4D07-BD5F-5E8627F39AF7}" type="presOf" srcId="{8011B955-480C-438F-A344-AEB148551FF0}" destId="{B3E84FCC-F3D9-4C57-9D51-30375B9EA35D}" srcOrd="0" destOrd="0" presId="urn:microsoft.com/office/officeart/2005/8/layout/vProcess5"/>
    <dgm:cxn modelId="{5D48C73A-9517-42E8-8754-AEDC11A740D6}" type="presOf" srcId="{7820658D-FC80-461C-B5E9-367ED4057D4A}" destId="{67FEC026-01A3-46FB-8464-44903E374F07}" srcOrd="0" destOrd="0" presId="urn:microsoft.com/office/officeart/2005/8/layout/vProcess5"/>
    <dgm:cxn modelId="{7C684A89-14AF-462B-83EF-150D74A7E1C8}" type="presOf" srcId="{7820658D-FC80-461C-B5E9-367ED4057D4A}" destId="{BA6B173F-8A13-4789-A337-4A6953CEBC38}" srcOrd="1" destOrd="0" presId="urn:microsoft.com/office/officeart/2005/8/layout/vProcess5"/>
    <dgm:cxn modelId="{BE8B8295-28C1-42DF-9B75-BE35F2DD70BB}" type="presOf" srcId="{E4926054-032A-41C6-8AD5-A5A887D804D2}" destId="{1A0E9F4E-1868-4551-B019-B2B0298938AA}" srcOrd="1" destOrd="0" presId="urn:microsoft.com/office/officeart/2005/8/layout/vProcess5"/>
    <dgm:cxn modelId="{1383EBA3-94E2-4369-B6E3-B920DFEB2B3D}" type="presOf" srcId="{E4926054-032A-41C6-8AD5-A5A887D804D2}" destId="{D87ACCB6-8AB6-402B-9245-64147B3EEFB2}" srcOrd="0" destOrd="0" presId="urn:microsoft.com/office/officeart/2005/8/layout/vProcess5"/>
    <dgm:cxn modelId="{86DC91A7-A7AC-44AA-A6E4-7B20A5556D9F}" srcId="{F174500D-8818-4A51-B5A1-B4CF56F3F5BC}" destId="{7820658D-FC80-461C-B5E9-367ED4057D4A}" srcOrd="1" destOrd="0" parTransId="{B8805BBC-1291-4C6D-8EA0-41F5805BA406}" sibTransId="{5A6CACA4-9377-42BA-A25B-1F51A501EC24}"/>
    <dgm:cxn modelId="{12BA33E1-77F9-4E43-9CF8-9B76DE2BD1C1}" srcId="{F174500D-8818-4A51-B5A1-B4CF56F3F5BC}" destId="{E4926054-032A-41C6-8AD5-A5A887D804D2}" srcOrd="0" destOrd="0" parTransId="{12AB1B9F-7797-4EE2-B933-005CFC6E9EA6}" sibTransId="{8011B955-480C-438F-A344-AEB148551FF0}"/>
    <dgm:cxn modelId="{F8F565D4-F982-4B1C-88F2-193DCBFCCD3C}" type="presParOf" srcId="{1950FE5B-7B49-4043-A970-314898045878}" destId="{43855964-41A4-4DD4-B960-91B8D451DA99}" srcOrd="0" destOrd="0" presId="urn:microsoft.com/office/officeart/2005/8/layout/vProcess5"/>
    <dgm:cxn modelId="{5BEB083B-F31C-4D46-9EBD-291AF9D3DF8B}" type="presParOf" srcId="{1950FE5B-7B49-4043-A970-314898045878}" destId="{D87ACCB6-8AB6-402B-9245-64147B3EEFB2}" srcOrd="1" destOrd="0" presId="urn:microsoft.com/office/officeart/2005/8/layout/vProcess5"/>
    <dgm:cxn modelId="{04B65132-5D18-497B-B6AD-7E7CB282093C}" type="presParOf" srcId="{1950FE5B-7B49-4043-A970-314898045878}" destId="{67FEC026-01A3-46FB-8464-44903E374F07}" srcOrd="2" destOrd="0" presId="urn:microsoft.com/office/officeart/2005/8/layout/vProcess5"/>
    <dgm:cxn modelId="{F902443E-637E-4C5A-B3DC-B45B3CFC0392}" type="presParOf" srcId="{1950FE5B-7B49-4043-A970-314898045878}" destId="{B3E84FCC-F3D9-4C57-9D51-30375B9EA35D}" srcOrd="3" destOrd="0" presId="urn:microsoft.com/office/officeart/2005/8/layout/vProcess5"/>
    <dgm:cxn modelId="{42521D8A-9642-42D3-8A49-D243A787BDB8}" type="presParOf" srcId="{1950FE5B-7B49-4043-A970-314898045878}" destId="{1A0E9F4E-1868-4551-B019-B2B0298938AA}" srcOrd="4" destOrd="0" presId="urn:microsoft.com/office/officeart/2005/8/layout/vProcess5"/>
    <dgm:cxn modelId="{24D6CC8A-F1BB-440A-BE73-FB881C2208A3}" type="presParOf" srcId="{1950FE5B-7B49-4043-A970-314898045878}" destId="{BA6B173F-8A13-4789-A337-4A6953CEBC38}"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875D556-9620-437E-B4FF-1F4927FB0E21}" type="doc">
      <dgm:prSet loTypeId="urn:microsoft.com/office/officeart/2005/8/layout/chevronAccent+Icon" loCatId="process" qsTypeId="urn:microsoft.com/office/officeart/2005/8/quickstyle/simple4" qsCatId="simple" csTypeId="urn:microsoft.com/office/officeart/2005/8/colors/accent1_2" csCatId="accent1" phldr="1"/>
      <dgm:spPr/>
      <dgm:t>
        <a:bodyPr/>
        <a:lstStyle/>
        <a:p>
          <a:endParaRPr lang="en-US"/>
        </a:p>
      </dgm:t>
    </dgm:pt>
    <dgm:pt modelId="{76F7EDB4-BB4A-4367-AFD8-5DCC44A612C9}">
      <dgm:prSet phldrT="[Text]"/>
      <dgm:spPr/>
      <dgm:t>
        <a:bodyPr/>
        <a:lstStyle/>
        <a:p>
          <a:r>
            <a:rPr lang="en-US">
              <a:latin typeface="Times New Roman" panose="02020603050405020304" pitchFamily="18" charset="0"/>
              <a:cs typeface="Times New Roman" panose="02020603050405020304" pitchFamily="18" charset="0"/>
            </a:rPr>
            <a:t>Cập nhật trang web mà không cần tải lại trang</a:t>
          </a:r>
        </a:p>
      </dgm:t>
    </dgm:pt>
    <dgm:pt modelId="{86A93E65-D258-4E69-8636-9ED33CBFDF50}" type="parTrans" cxnId="{0FF6B49A-1CF4-4297-BCA8-769262DC3B35}">
      <dgm:prSet/>
      <dgm:spPr/>
      <dgm:t>
        <a:bodyPr/>
        <a:lstStyle/>
        <a:p>
          <a:endParaRPr lang="en-US">
            <a:latin typeface="Times New Roman" panose="02020603050405020304" pitchFamily="18" charset="0"/>
            <a:cs typeface="Times New Roman" panose="02020603050405020304" pitchFamily="18" charset="0"/>
          </a:endParaRPr>
        </a:p>
      </dgm:t>
    </dgm:pt>
    <dgm:pt modelId="{68A7D211-487F-436E-B439-70A4520E33BA}" type="sibTrans" cxnId="{0FF6B49A-1CF4-4297-BCA8-769262DC3B35}">
      <dgm:prSet/>
      <dgm:spPr/>
      <dgm:t>
        <a:bodyPr/>
        <a:lstStyle/>
        <a:p>
          <a:endParaRPr lang="en-US">
            <a:latin typeface="Times New Roman" panose="02020603050405020304" pitchFamily="18" charset="0"/>
            <a:cs typeface="Times New Roman" panose="02020603050405020304" pitchFamily="18" charset="0"/>
          </a:endParaRPr>
        </a:p>
      </dgm:t>
    </dgm:pt>
    <dgm:pt modelId="{2D1DB5C6-40FC-4575-94F7-BB6271AE55C4}">
      <dgm:prSet/>
      <dgm:spPr/>
      <dgm:t>
        <a:bodyPr/>
        <a:lstStyle/>
        <a:p>
          <a:r>
            <a:rPr lang="en-US">
              <a:latin typeface="Times New Roman" panose="02020603050405020304" pitchFamily="18" charset="0"/>
              <a:cs typeface="Times New Roman" panose="02020603050405020304" pitchFamily="18" charset="0"/>
            </a:rPr>
            <a:t>Yêu cầu dữ liệu từ máy chủ - sau khi trang tải xong</a:t>
          </a:r>
        </a:p>
      </dgm:t>
    </dgm:pt>
    <dgm:pt modelId="{5681BCA5-775F-4C3F-9C07-57CD5DEBE1A7}" type="parTrans" cxnId="{FD3B3C76-3E67-413E-9C24-2AFD93026280}">
      <dgm:prSet/>
      <dgm:spPr/>
      <dgm:t>
        <a:bodyPr/>
        <a:lstStyle/>
        <a:p>
          <a:endParaRPr lang="en-US">
            <a:latin typeface="Times New Roman" panose="02020603050405020304" pitchFamily="18" charset="0"/>
            <a:cs typeface="Times New Roman" panose="02020603050405020304" pitchFamily="18" charset="0"/>
          </a:endParaRPr>
        </a:p>
      </dgm:t>
    </dgm:pt>
    <dgm:pt modelId="{6EBE03C4-C1A9-4846-AD0C-0A5B77AC068F}" type="sibTrans" cxnId="{FD3B3C76-3E67-413E-9C24-2AFD93026280}">
      <dgm:prSet/>
      <dgm:spPr/>
      <dgm:t>
        <a:bodyPr/>
        <a:lstStyle/>
        <a:p>
          <a:endParaRPr lang="en-US">
            <a:latin typeface="Times New Roman" panose="02020603050405020304" pitchFamily="18" charset="0"/>
            <a:cs typeface="Times New Roman" panose="02020603050405020304" pitchFamily="18" charset="0"/>
          </a:endParaRPr>
        </a:p>
      </dgm:t>
    </dgm:pt>
    <dgm:pt modelId="{4D7A7A58-9AE7-4CC4-A02F-1BA0023EFCE6}">
      <dgm:prSet/>
      <dgm:spPr/>
      <dgm:t>
        <a:bodyPr/>
        <a:lstStyle/>
        <a:p>
          <a:r>
            <a:rPr lang="en-US">
              <a:latin typeface="Times New Roman" panose="02020603050405020304" pitchFamily="18" charset="0"/>
              <a:cs typeface="Times New Roman" panose="02020603050405020304" pitchFamily="18" charset="0"/>
            </a:rPr>
            <a:t>Nhận dữ liệu từ máy chủ - sau khi trang tải xong</a:t>
          </a:r>
        </a:p>
      </dgm:t>
    </dgm:pt>
    <dgm:pt modelId="{3A52699C-7BA5-4CAE-AA08-90AD8A401CF2}" type="parTrans" cxnId="{F76CA6D7-C76C-4F27-A2BA-74499A6C7A64}">
      <dgm:prSet/>
      <dgm:spPr/>
      <dgm:t>
        <a:bodyPr/>
        <a:lstStyle/>
        <a:p>
          <a:endParaRPr lang="en-US">
            <a:latin typeface="Times New Roman" panose="02020603050405020304" pitchFamily="18" charset="0"/>
            <a:cs typeface="Times New Roman" panose="02020603050405020304" pitchFamily="18" charset="0"/>
          </a:endParaRPr>
        </a:p>
      </dgm:t>
    </dgm:pt>
    <dgm:pt modelId="{517EC4AB-736E-44FF-A75D-E06CE0F51524}" type="sibTrans" cxnId="{F76CA6D7-C76C-4F27-A2BA-74499A6C7A64}">
      <dgm:prSet/>
      <dgm:spPr/>
      <dgm:t>
        <a:bodyPr/>
        <a:lstStyle/>
        <a:p>
          <a:endParaRPr lang="en-US">
            <a:latin typeface="Times New Roman" panose="02020603050405020304" pitchFamily="18" charset="0"/>
            <a:cs typeface="Times New Roman" panose="02020603050405020304" pitchFamily="18" charset="0"/>
          </a:endParaRPr>
        </a:p>
      </dgm:t>
    </dgm:pt>
    <dgm:pt modelId="{87483B25-F8E3-42AC-AAE7-3C3D0E7F81E7}">
      <dgm:prSet/>
      <dgm:spPr/>
      <dgm:t>
        <a:bodyPr/>
        <a:lstStyle/>
        <a:p>
          <a:r>
            <a:rPr lang="vi-VN">
              <a:latin typeface="Times New Roman" panose="02020603050405020304" pitchFamily="18" charset="0"/>
              <a:cs typeface="Times New Roman" panose="02020603050405020304" pitchFamily="18" charset="0"/>
            </a:rPr>
            <a:t>Gửi dữ liệu đến máy chủ - dưới background</a:t>
          </a:r>
          <a:endParaRPr lang="en-US">
            <a:latin typeface="Times New Roman" panose="02020603050405020304" pitchFamily="18" charset="0"/>
            <a:cs typeface="Times New Roman" panose="02020603050405020304" pitchFamily="18" charset="0"/>
          </a:endParaRPr>
        </a:p>
      </dgm:t>
    </dgm:pt>
    <dgm:pt modelId="{C43514B0-82C7-42EA-B723-8E09760397E8}" type="parTrans" cxnId="{FB7BCD0F-DF9A-4A89-B582-1036BB40A914}">
      <dgm:prSet/>
      <dgm:spPr/>
      <dgm:t>
        <a:bodyPr/>
        <a:lstStyle/>
        <a:p>
          <a:endParaRPr lang="en-US">
            <a:latin typeface="Times New Roman" panose="02020603050405020304" pitchFamily="18" charset="0"/>
            <a:cs typeface="Times New Roman" panose="02020603050405020304" pitchFamily="18" charset="0"/>
          </a:endParaRPr>
        </a:p>
      </dgm:t>
    </dgm:pt>
    <dgm:pt modelId="{6FFC9AF7-EBE1-4579-9CD4-231C36EC7A60}" type="sibTrans" cxnId="{FB7BCD0F-DF9A-4A89-B582-1036BB40A914}">
      <dgm:prSet/>
      <dgm:spPr/>
      <dgm:t>
        <a:bodyPr/>
        <a:lstStyle/>
        <a:p>
          <a:endParaRPr lang="en-US">
            <a:latin typeface="Times New Roman" panose="02020603050405020304" pitchFamily="18" charset="0"/>
            <a:cs typeface="Times New Roman" panose="02020603050405020304" pitchFamily="18" charset="0"/>
          </a:endParaRPr>
        </a:p>
      </dgm:t>
    </dgm:pt>
    <dgm:pt modelId="{34030114-585F-4FD0-9B8D-AFD549F49ECC}" type="pres">
      <dgm:prSet presAssocID="{5875D556-9620-437E-B4FF-1F4927FB0E21}" presName="Name0" presStyleCnt="0">
        <dgm:presLayoutVars>
          <dgm:dir/>
          <dgm:resizeHandles val="exact"/>
        </dgm:presLayoutVars>
      </dgm:prSet>
      <dgm:spPr/>
    </dgm:pt>
    <dgm:pt modelId="{854F5D1A-548A-4B6E-8EB4-E323509410FC}" type="pres">
      <dgm:prSet presAssocID="{76F7EDB4-BB4A-4367-AFD8-5DCC44A612C9}" presName="composite" presStyleCnt="0"/>
      <dgm:spPr/>
    </dgm:pt>
    <dgm:pt modelId="{85A08EBA-91E0-4B2A-8303-033EA8AC8D1D}" type="pres">
      <dgm:prSet presAssocID="{76F7EDB4-BB4A-4367-AFD8-5DCC44A612C9}" presName="bgChev" presStyleLbl="node1" presStyleIdx="0" presStyleCnt="4"/>
      <dgm:spPr/>
    </dgm:pt>
    <dgm:pt modelId="{D6AFEBD2-7800-4905-9D07-A8BBD634AA62}" type="pres">
      <dgm:prSet presAssocID="{76F7EDB4-BB4A-4367-AFD8-5DCC44A612C9}" presName="txNode" presStyleLbl="fgAcc1" presStyleIdx="0" presStyleCnt="4">
        <dgm:presLayoutVars>
          <dgm:bulletEnabled val="1"/>
        </dgm:presLayoutVars>
      </dgm:prSet>
      <dgm:spPr/>
    </dgm:pt>
    <dgm:pt modelId="{D0EFEDB3-F7B3-403C-BEB3-8F6DC9B76120}" type="pres">
      <dgm:prSet presAssocID="{68A7D211-487F-436E-B439-70A4520E33BA}" presName="compositeSpace" presStyleCnt="0"/>
      <dgm:spPr/>
    </dgm:pt>
    <dgm:pt modelId="{C305D708-3D81-4031-A608-88BF429B36F8}" type="pres">
      <dgm:prSet presAssocID="{2D1DB5C6-40FC-4575-94F7-BB6271AE55C4}" presName="composite" presStyleCnt="0"/>
      <dgm:spPr/>
    </dgm:pt>
    <dgm:pt modelId="{9CB59596-2588-44F7-8F71-6E4180BE45D7}" type="pres">
      <dgm:prSet presAssocID="{2D1DB5C6-40FC-4575-94F7-BB6271AE55C4}" presName="bgChev" presStyleLbl="node1" presStyleIdx="1" presStyleCnt="4"/>
      <dgm:spPr/>
    </dgm:pt>
    <dgm:pt modelId="{5A1032D0-06FB-4717-A968-5BC1C2AE6904}" type="pres">
      <dgm:prSet presAssocID="{2D1DB5C6-40FC-4575-94F7-BB6271AE55C4}" presName="txNode" presStyleLbl="fgAcc1" presStyleIdx="1" presStyleCnt="4">
        <dgm:presLayoutVars>
          <dgm:bulletEnabled val="1"/>
        </dgm:presLayoutVars>
      </dgm:prSet>
      <dgm:spPr/>
    </dgm:pt>
    <dgm:pt modelId="{D76A6F22-DF88-447B-9414-15FA9004054C}" type="pres">
      <dgm:prSet presAssocID="{6EBE03C4-C1A9-4846-AD0C-0A5B77AC068F}" presName="compositeSpace" presStyleCnt="0"/>
      <dgm:spPr/>
    </dgm:pt>
    <dgm:pt modelId="{F88DCC63-98B2-49FD-B3EA-C028A7B86CD1}" type="pres">
      <dgm:prSet presAssocID="{4D7A7A58-9AE7-4CC4-A02F-1BA0023EFCE6}" presName="composite" presStyleCnt="0"/>
      <dgm:spPr/>
    </dgm:pt>
    <dgm:pt modelId="{6996E575-35D1-4AF8-B07D-4001AE689707}" type="pres">
      <dgm:prSet presAssocID="{4D7A7A58-9AE7-4CC4-A02F-1BA0023EFCE6}" presName="bgChev" presStyleLbl="node1" presStyleIdx="2" presStyleCnt="4"/>
      <dgm:spPr/>
    </dgm:pt>
    <dgm:pt modelId="{B36A2603-81EA-4255-A440-A45514D1585E}" type="pres">
      <dgm:prSet presAssocID="{4D7A7A58-9AE7-4CC4-A02F-1BA0023EFCE6}" presName="txNode" presStyleLbl="fgAcc1" presStyleIdx="2" presStyleCnt="4">
        <dgm:presLayoutVars>
          <dgm:bulletEnabled val="1"/>
        </dgm:presLayoutVars>
      </dgm:prSet>
      <dgm:spPr/>
    </dgm:pt>
    <dgm:pt modelId="{B59964FB-0A6C-4B69-8B2F-F6C0CD63334F}" type="pres">
      <dgm:prSet presAssocID="{517EC4AB-736E-44FF-A75D-E06CE0F51524}" presName="compositeSpace" presStyleCnt="0"/>
      <dgm:spPr/>
    </dgm:pt>
    <dgm:pt modelId="{0B491E81-A580-43C8-AC5F-DFD9F3E719A4}" type="pres">
      <dgm:prSet presAssocID="{87483B25-F8E3-42AC-AAE7-3C3D0E7F81E7}" presName="composite" presStyleCnt="0"/>
      <dgm:spPr/>
    </dgm:pt>
    <dgm:pt modelId="{38D16018-E03F-42ED-8BE1-3B50AE4D20B2}" type="pres">
      <dgm:prSet presAssocID="{87483B25-F8E3-42AC-AAE7-3C3D0E7F81E7}" presName="bgChev" presStyleLbl="node1" presStyleIdx="3" presStyleCnt="4"/>
      <dgm:spPr/>
    </dgm:pt>
    <dgm:pt modelId="{6DEAAB4B-7E71-4198-9D03-5C034C50C155}" type="pres">
      <dgm:prSet presAssocID="{87483B25-F8E3-42AC-AAE7-3C3D0E7F81E7}" presName="txNode" presStyleLbl="fgAcc1" presStyleIdx="3" presStyleCnt="4">
        <dgm:presLayoutVars>
          <dgm:bulletEnabled val="1"/>
        </dgm:presLayoutVars>
      </dgm:prSet>
      <dgm:spPr/>
    </dgm:pt>
  </dgm:ptLst>
  <dgm:cxnLst>
    <dgm:cxn modelId="{FB7BCD0F-DF9A-4A89-B582-1036BB40A914}" srcId="{5875D556-9620-437E-B4FF-1F4927FB0E21}" destId="{87483B25-F8E3-42AC-AAE7-3C3D0E7F81E7}" srcOrd="3" destOrd="0" parTransId="{C43514B0-82C7-42EA-B723-8E09760397E8}" sibTransId="{6FFC9AF7-EBE1-4579-9CD4-231C36EC7A60}"/>
    <dgm:cxn modelId="{3CA0861F-C701-40B9-8B03-42F9F6F00415}" type="presOf" srcId="{76F7EDB4-BB4A-4367-AFD8-5DCC44A612C9}" destId="{D6AFEBD2-7800-4905-9D07-A8BBD634AA62}" srcOrd="0" destOrd="0" presId="urn:microsoft.com/office/officeart/2005/8/layout/chevronAccent+Icon"/>
    <dgm:cxn modelId="{974A5F27-29AF-471C-882F-E472D733D89E}" type="presOf" srcId="{4D7A7A58-9AE7-4CC4-A02F-1BA0023EFCE6}" destId="{B36A2603-81EA-4255-A440-A45514D1585E}" srcOrd="0" destOrd="0" presId="urn:microsoft.com/office/officeart/2005/8/layout/chevronAccent+Icon"/>
    <dgm:cxn modelId="{DAB65E51-71B0-483A-9383-DC473C831C67}" type="presOf" srcId="{5875D556-9620-437E-B4FF-1F4927FB0E21}" destId="{34030114-585F-4FD0-9B8D-AFD549F49ECC}" srcOrd="0" destOrd="0" presId="urn:microsoft.com/office/officeart/2005/8/layout/chevronAccent+Icon"/>
    <dgm:cxn modelId="{FD3B3C76-3E67-413E-9C24-2AFD93026280}" srcId="{5875D556-9620-437E-B4FF-1F4927FB0E21}" destId="{2D1DB5C6-40FC-4575-94F7-BB6271AE55C4}" srcOrd="1" destOrd="0" parTransId="{5681BCA5-775F-4C3F-9C07-57CD5DEBE1A7}" sibTransId="{6EBE03C4-C1A9-4846-AD0C-0A5B77AC068F}"/>
    <dgm:cxn modelId="{0FF6B49A-1CF4-4297-BCA8-769262DC3B35}" srcId="{5875D556-9620-437E-B4FF-1F4927FB0E21}" destId="{76F7EDB4-BB4A-4367-AFD8-5DCC44A612C9}" srcOrd="0" destOrd="0" parTransId="{86A93E65-D258-4E69-8636-9ED33CBFDF50}" sibTransId="{68A7D211-487F-436E-B439-70A4520E33BA}"/>
    <dgm:cxn modelId="{F76CA6D7-C76C-4F27-A2BA-74499A6C7A64}" srcId="{5875D556-9620-437E-B4FF-1F4927FB0E21}" destId="{4D7A7A58-9AE7-4CC4-A02F-1BA0023EFCE6}" srcOrd="2" destOrd="0" parTransId="{3A52699C-7BA5-4CAE-AA08-90AD8A401CF2}" sibTransId="{517EC4AB-736E-44FF-A75D-E06CE0F51524}"/>
    <dgm:cxn modelId="{EA8976EB-B0A4-4E19-9D1E-E9A82F329B78}" type="presOf" srcId="{87483B25-F8E3-42AC-AAE7-3C3D0E7F81E7}" destId="{6DEAAB4B-7E71-4198-9D03-5C034C50C155}" srcOrd="0" destOrd="0" presId="urn:microsoft.com/office/officeart/2005/8/layout/chevronAccent+Icon"/>
    <dgm:cxn modelId="{0AC6DBFF-7938-432E-8C98-006F0D92AE20}" type="presOf" srcId="{2D1DB5C6-40FC-4575-94F7-BB6271AE55C4}" destId="{5A1032D0-06FB-4717-A968-5BC1C2AE6904}" srcOrd="0" destOrd="0" presId="urn:microsoft.com/office/officeart/2005/8/layout/chevronAccent+Icon"/>
    <dgm:cxn modelId="{AC173E54-EB75-4C82-86ED-6BC637340458}" type="presParOf" srcId="{34030114-585F-4FD0-9B8D-AFD549F49ECC}" destId="{854F5D1A-548A-4B6E-8EB4-E323509410FC}" srcOrd="0" destOrd="0" presId="urn:microsoft.com/office/officeart/2005/8/layout/chevronAccent+Icon"/>
    <dgm:cxn modelId="{5E51493F-0F1E-4814-9D8B-D63E63BCE360}" type="presParOf" srcId="{854F5D1A-548A-4B6E-8EB4-E323509410FC}" destId="{85A08EBA-91E0-4B2A-8303-033EA8AC8D1D}" srcOrd="0" destOrd="0" presId="urn:microsoft.com/office/officeart/2005/8/layout/chevronAccent+Icon"/>
    <dgm:cxn modelId="{0ADF0026-594A-4C9C-8A82-B71B04B35D3E}" type="presParOf" srcId="{854F5D1A-548A-4B6E-8EB4-E323509410FC}" destId="{D6AFEBD2-7800-4905-9D07-A8BBD634AA62}" srcOrd="1" destOrd="0" presId="urn:microsoft.com/office/officeart/2005/8/layout/chevronAccent+Icon"/>
    <dgm:cxn modelId="{C3515344-28B5-4975-8D3B-6880D161D7E8}" type="presParOf" srcId="{34030114-585F-4FD0-9B8D-AFD549F49ECC}" destId="{D0EFEDB3-F7B3-403C-BEB3-8F6DC9B76120}" srcOrd="1" destOrd="0" presId="urn:microsoft.com/office/officeart/2005/8/layout/chevronAccent+Icon"/>
    <dgm:cxn modelId="{9E461F4C-85B3-4CA1-8D2B-558FD0D61E36}" type="presParOf" srcId="{34030114-585F-4FD0-9B8D-AFD549F49ECC}" destId="{C305D708-3D81-4031-A608-88BF429B36F8}" srcOrd="2" destOrd="0" presId="urn:microsoft.com/office/officeart/2005/8/layout/chevronAccent+Icon"/>
    <dgm:cxn modelId="{6F1AE2CD-0F04-4B0C-88D9-D647013B55E0}" type="presParOf" srcId="{C305D708-3D81-4031-A608-88BF429B36F8}" destId="{9CB59596-2588-44F7-8F71-6E4180BE45D7}" srcOrd="0" destOrd="0" presId="urn:microsoft.com/office/officeart/2005/8/layout/chevronAccent+Icon"/>
    <dgm:cxn modelId="{11E0EA31-158C-48BA-8831-64CFEC83CA04}" type="presParOf" srcId="{C305D708-3D81-4031-A608-88BF429B36F8}" destId="{5A1032D0-06FB-4717-A968-5BC1C2AE6904}" srcOrd="1" destOrd="0" presId="urn:microsoft.com/office/officeart/2005/8/layout/chevronAccent+Icon"/>
    <dgm:cxn modelId="{CF5B7F6D-DB6C-4645-9C5C-E2F7405BAFCA}" type="presParOf" srcId="{34030114-585F-4FD0-9B8D-AFD549F49ECC}" destId="{D76A6F22-DF88-447B-9414-15FA9004054C}" srcOrd="3" destOrd="0" presId="urn:microsoft.com/office/officeart/2005/8/layout/chevronAccent+Icon"/>
    <dgm:cxn modelId="{EF681A45-299A-4429-AD73-995767452DDD}" type="presParOf" srcId="{34030114-585F-4FD0-9B8D-AFD549F49ECC}" destId="{F88DCC63-98B2-49FD-B3EA-C028A7B86CD1}" srcOrd="4" destOrd="0" presId="urn:microsoft.com/office/officeart/2005/8/layout/chevronAccent+Icon"/>
    <dgm:cxn modelId="{7FCBB002-5AB8-4D1C-8F50-3F1D508D29FD}" type="presParOf" srcId="{F88DCC63-98B2-49FD-B3EA-C028A7B86CD1}" destId="{6996E575-35D1-4AF8-B07D-4001AE689707}" srcOrd="0" destOrd="0" presId="urn:microsoft.com/office/officeart/2005/8/layout/chevronAccent+Icon"/>
    <dgm:cxn modelId="{9E3B95AA-A194-440E-8806-73D796946AF4}" type="presParOf" srcId="{F88DCC63-98B2-49FD-B3EA-C028A7B86CD1}" destId="{B36A2603-81EA-4255-A440-A45514D1585E}" srcOrd="1" destOrd="0" presId="urn:microsoft.com/office/officeart/2005/8/layout/chevronAccent+Icon"/>
    <dgm:cxn modelId="{98A2E8F2-B1F9-4494-8A54-13F76F60C909}" type="presParOf" srcId="{34030114-585F-4FD0-9B8D-AFD549F49ECC}" destId="{B59964FB-0A6C-4B69-8B2F-F6C0CD63334F}" srcOrd="5" destOrd="0" presId="urn:microsoft.com/office/officeart/2005/8/layout/chevronAccent+Icon"/>
    <dgm:cxn modelId="{A2669024-9860-428F-BA21-E07E0E836CC8}" type="presParOf" srcId="{34030114-585F-4FD0-9B8D-AFD549F49ECC}" destId="{0B491E81-A580-43C8-AC5F-DFD9F3E719A4}" srcOrd="6" destOrd="0" presId="urn:microsoft.com/office/officeart/2005/8/layout/chevronAccent+Icon"/>
    <dgm:cxn modelId="{3A64DEE9-3C2E-4797-AB3E-4E327ED5638A}" type="presParOf" srcId="{0B491E81-A580-43C8-AC5F-DFD9F3E719A4}" destId="{38D16018-E03F-42ED-8BE1-3B50AE4D20B2}" srcOrd="0" destOrd="0" presId="urn:microsoft.com/office/officeart/2005/8/layout/chevronAccent+Icon"/>
    <dgm:cxn modelId="{15282C14-9B69-44FE-B369-8F42FA187563}" type="presParOf" srcId="{0B491E81-A580-43C8-AC5F-DFD9F3E719A4}" destId="{6DEAAB4B-7E71-4198-9D03-5C034C50C155}"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4DF9B5A-A7FD-4E6E-AE60-FA4B6E8BA35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6BE7A3D-6B60-4485-9F2E-D7C79EE115AE}">
      <dgm:prSet phldrT="[Text]"/>
      <dgm:spPr/>
      <dgm:t>
        <a:bodyPr/>
        <a:lstStyle/>
        <a:p>
          <a:r>
            <a:rPr lang="en-US">
              <a:latin typeface="Times New Roman" panose="02020603050405020304" pitchFamily="18" charset="0"/>
              <a:cs typeface="Times New Roman" panose="02020603050405020304" pitchFamily="18" charset="0"/>
            </a:rPr>
            <a:t>JavaScript</a:t>
          </a:r>
        </a:p>
      </dgm:t>
    </dgm:pt>
    <dgm:pt modelId="{EDA5F69F-F7E5-4B23-B626-FF1633864A92}" type="parTrans" cxnId="{AF62B117-276E-4A77-8967-44D539B79B71}">
      <dgm:prSet/>
      <dgm:spPr/>
      <dgm:t>
        <a:bodyPr/>
        <a:lstStyle/>
        <a:p>
          <a:endParaRPr lang="en-US">
            <a:latin typeface="Times New Roman" panose="02020603050405020304" pitchFamily="18" charset="0"/>
            <a:cs typeface="Times New Roman" panose="02020603050405020304" pitchFamily="18" charset="0"/>
          </a:endParaRPr>
        </a:p>
      </dgm:t>
    </dgm:pt>
    <dgm:pt modelId="{19AFA981-3A4F-4629-B60E-2245DBAF9F34}" type="sibTrans" cxnId="{AF62B117-276E-4A77-8967-44D539B79B71}">
      <dgm:prSet/>
      <dgm:spPr/>
      <dgm:t>
        <a:bodyPr/>
        <a:lstStyle/>
        <a:p>
          <a:endParaRPr lang="en-US">
            <a:latin typeface="Times New Roman" panose="02020603050405020304" pitchFamily="18" charset="0"/>
            <a:cs typeface="Times New Roman" panose="02020603050405020304" pitchFamily="18" charset="0"/>
          </a:endParaRPr>
        </a:p>
      </dgm:t>
    </dgm:pt>
    <dgm:pt modelId="{ADECAF5E-3825-4B84-B255-040F76C59508}">
      <dgm:prSet phldrT="[Text]"/>
      <dgm:spPr/>
      <dgm:t>
        <a:bodyPr/>
        <a:lstStyle/>
        <a:p>
          <a:r>
            <a:rPr lang="en-US">
              <a:latin typeface="Times New Roman" panose="02020603050405020304" pitchFamily="18" charset="0"/>
              <a:cs typeface="Times New Roman" panose="02020603050405020304" pitchFamily="18" charset="0"/>
            </a:rPr>
            <a:t>Cơ bản</a:t>
          </a:r>
        </a:p>
      </dgm:t>
    </dgm:pt>
    <dgm:pt modelId="{A17B2600-A788-4266-A24A-74ADCD767D4A}" type="parTrans" cxnId="{65A231A1-73B5-4604-891B-70B5E8BA96C9}">
      <dgm:prSet/>
      <dgm:spPr/>
      <dgm:t>
        <a:bodyPr/>
        <a:lstStyle/>
        <a:p>
          <a:endParaRPr lang="en-US">
            <a:latin typeface="Times New Roman" panose="02020603050405020304" pitchFamily="18" charset="0"/>
            <a:cs typeface="Times New Roman" panose="02020603050405020304" pitchFamily="18" charset="0"/>
          </a:endParaRPr>
        </a:p>
      </dgm:t>
    </dgm:pt>
    <dgm:pt modelId="{9DBD4FFB-9B32-4E4B-AD18-0A4787F5E217}" type="sibTrans" cxnId="{65A231A1-73B5-4604-891B-70B5E8BA96C9}">
      <dgm:prSet/>
      <dgm:spPr/>
      <dgm:t>
        <a:bodyPr/>
        <a:lstStyle/>
        <a:p>
          <a:endParaRPr lang="en-US">
            <a:latin typeface="Times New Roman" panose="02020603050405020304" pitchFamily="18" charset="0"/>
            <a:cs typeface="Times New Roman" panose="02020603050405020304" pitchFamily="18" charset="0"/>
          </a:endParaRPr>
        </a:p>
      </dgm:t>
    </dgm:pt>
    <dgm:pt modelId="{9F27A325-0C52-4244-B3F5-97E3D264A839}">
      <dgm:prSet phldrT="[Text]"/>
      <dgm:spPr/>
      <dgm:t>
        <a:bodyPr/>
        <a:lstStyle/>
        <a:p>
          <a:r>
            <a:rPr lang="en-US">
              <a:latin typeface="Times New Roman" panose="02020603050405020304" pitchFamily="18" charset="0"/>
              <a:cs typeface="Times New Roman" panose="02020603050405020304" pitchFamily="18" charset="0"/>
            </a:rPr>
            <a:t>Các biến</a:t>
          </a:r>
        </a:p>
      </dgm:t>
    </dgm:pt>
    <dgm:pt modelId="{340F185F-D5B1-4A3C-8359-DF7F1DB08899}" type="parTrans" cxnId="{A780639C-E1E6-426C-9F53-7A1D403B1513}">
      <dgm:prSet/>
      <dgm:spPr/>
      <dgm:t>
        <a:bodyPr/>
        <a:lstStyle/>
        <a:p>
          <a:endParaRPr lang="en-US">
            <a:latin typeface="Times New Roman" panose="02020603050405020304" pitchFamily="18" charset="0"/>
            <a:cs typeface="Times New Roman" panose="02020603050405020304" pitchFamily="18" charset="0"/>
          </a:endParaRPr>
        </a:p>
      </dgm:t>
    </dgm:pt>
    <dgm:pt modelId="{02C9BB4B-83D1-412B-A518-F12AEC3E4441}" type="sibTrans" cxnId="{A780639C-E1E6-426C-9F53-7A1D403B1513}">
      <dgm:prSet/>
      <dgm:spPr/>
      <dgm:t>
        <a:bodyPr/>
        <a:lstStyle/>
        <a:p>
          <a:endParaRPr lang="en-US">
            <a:latin typeface="Times New Roman" panose="02020603050405020304" pitchFamily="18" charset="0"/>
            <a:cs typeface="Times New Roman" panose="02020603050405020304" pitchFamily="18" charset="0"/>
          </a:endParaRPr>
        </a:p>
      </dgm:t>
    </dgm:pt>
    <dgm:pt modelId="{AB392046-41D7-40C4-8353-3FBC6943891D}">
      <dgm:prSet phldrT="[Text]"/>
      <dgm:spPr/>
      <dgm:t>
        <a:bodyPr/>
        <a:lstStyle/>
        <a:p>
          <a:r>
            <a:rPr lang="en-US">
              <a:latin typeface="Times New Roman" panose="02020603050405020304" pitchFamily="18" charset="0"/>
              <a:cs typeface="Times New Roman" panose="02020603050405020304" pitchFamily="18" charset="0"/>
            </a:rPr>
            <a:t>Số và toán tử</a:t>
          </a:r>
        </a:p>
      </dgm:t>
    </dgm:pt>
    <dgm:pt modelId="{967F7CD6-42FB-42DC-8BD4-F8CDD1B14B27}" type="parTrans" cxnId="{DB3989F7-5284-45F9-B851-8C4A48F0D8E5}">
      <dgm:prSet/>
      <dgm:spPr/>
      <dgm:t>
        <a:bodyPr/>
        <a:lstStyle/>
        <a:p>
          <a:endParaRPr lang="en-US">
            <a:latin typeface="Times New Roman" panose="02020603050405020304" pitchFamily="18" charset="0"/>
            <a:cs typeface="Times New Roman" panose="02020603050405020304" pitchFamily="18" charset="0"/>
          </a:endParaRPr>
        </a:p>
      </dgm:t>
    </dgm:pt>
    <dgm:pt modelId="{B750D5A9-9281-4F7D-8AF4-9D6743C70554}" type="sibTrans" cxnId="{DB3989F7-5284-45F9-B851-8C4A48F0D8E5}">
      <dgm:prSet/>
      <dgm:spPr/>
      <dgm:t>
        <a:bodyPr/>
        <a:lstStyle/>
        <a:p>
          <a:endParaRPr lang="en-US">
            <a:latin typeface="Times New Roman" panose="02020603050405020304" pitchFamily="18" charset="0"/>
            <a:cs typeface="Times New Roman" panose="02020603050405020304" pitchFamily="18" charset="0"/>
          </a:endParaRPr>
        </a:p>
      </dgm:t>
    </dgm:pt>
    <dgm:pt modelId="{A59A6CDC-4DA4-48B9-8CA6-B2BCDFB55813}">
      <dgm:prSet phldrT="[Text]"/>
      <dgm:spPr/>
      <dgm:t>
        <a:bodyPr/>
        <a:lstStyle/>
        <a:p>
          <a:r>
            <a:rPr lang="en-US">
              <a:latin typeface="Times New Roman" panose="02020603050405020304" pitchFamily="18" charset="0"/>
              <a:cs typeface="Times New Roman" panose="02020603050405020304" pitchFamily="18" charset="0"/>
            </a:rPr>
            <a:t>Nâng cao</a:t>
          </a:r>
        </a:p>
      </dgm:t>
    </dgm:pt>
    <dgm:pt modelId="{FFA03098-6A59-4276-9FE6-A8DB8FED0B12}" type="parTrans" cxnId="{9DB296ED-034D-4F1B-A669-A4BDFEF569DF}">
      <dgm:prSet/>
      <dgm:spPr/>
      <dgm:t>
        <a:bodyPr/>
        <a:lstStyle/>
        <a:p>
          <a:endParaRPr lang="en-US">
            <a:latin typeface="Times New Roman" panose="02020603050405020304" pitchFamily="18" charset="0"/>
            <a:cs typeface="Times New Roman" panose="02020603050405020304" pitchFamily="18" charset="0"/>
          </a:endParaRPr>
        </a:p>
      </dgm:t>
    </dgm:pt>
    <dgm:pt modelId="{C33B14BA-F39A-41E8-AABD-5CA5DD5ADE3C}" type="sibTrans" cxnId="{9DB296ED-034D-4F1B-A669-A4BDFEF569DF}">
      <dgm:prSet/>
      <dgm:spPr/>
      <dgm:t>
        <a:bodyPr/>
        <a:lstStyle/>
        <a:p>
          <a:endParaRPr lang="en-US">
            <a:latin typeface="Times New Roman" panose="02020603050405020304" pitchFamily="18" charset="0"/>
            <a:cs typeface="Times New Roman" panose="02020603050405020304" pitchFamily="18" charset="0"/>
          </a:endParaRPr>
        </a:p>
      </dgm:t>
    </dgm:pt>
    <dgm:pt modelId="{62E6B670-3074-45E7-868E-3B2902A17647}">
      <dgm:prSet phldrT="[Text]"/>
      <dgm:spPr/>
      <dgm:t>
        <a:bodyPr/>
        <a:lstStyle/>
        <a:p>
          <a:r>
            <a:rPr lang="en-US">
              <a:latin typeface="Times New Roman" panose="02020603050405020304" pitchFamily="18" charset="0"/>
              <a:cs typeface="Times New Roman" panose="02020603050405020304" pitchFamily="18" charset="0"/>
            </a:rPr>
            <a:t>Đối tượng</a:t>
          </a:r>
        </a:p>
      </dgm:t>
    </dgm:pt>
    <dgm:pt modelId="{48881EC3-85BD-4C9B-8826-6E8585E442FC}" type="parTrans" cxnId="{7472D531-8D6C-401B-9B28-E7A94928535C}">
      <dgm:prSet/>
      <dgm:spPr/>
      <dgm:t>
        <a:bodyPr/>
        <a:lstStyle/>
        <a:p>
          <a:endParaRPr lang="en-US">
            <a:latin typeface="Times New Roman" panose="02020603050405020304" pitchFamily="18" charset="0"/>
            <a:cs typeface="Times New Roman" panose="02020603050405020304" pitchFamily="18" charset="0"/>
          </a:endParaRPr>
        </a:p>
      </dgm:t>
    </dgm:pt>
    <dgm:pt modelId="{D671BEA3-ABCD-4E9C-BF60-0632BECE8EC4}" type="sibTrans" cxnId="{7472D531-8D6C-401B-9B28-E7A94928535C}">
      <dgm:prSet/>
      <dgm:spPr/>
      <dgm:t>
        <a:bodyPr/>
        <a:lstStyle/>
        <a:p>
          <a:endParaRPr lang="en-US">
            <a:latin typeface="Times New Roman" panose="02020603050405020304" pitchFamily="18" charset="0"/>
            <a:cs typeface="Times New Roman" panose="02020603050405020304" pitchFamily="18" charset="0"/>
          </a:endParaRPr>
        </a:p>
      </dgm:t>
    </dgm:pt>
    <dgm:pt modelId="{528D7CCD-B6F1-473A-AABF-99044E848768}">
      <dgm:prSet phldrT="[Text]"/>
      <dgm:spPr/>
      <dgm:t>
        <a:bodyPr/>
        <a:lstStyle/>
        <a:p>
          <a:r>
            <a:rPr lang="en-US">
              <a:latin typeface="Times New Roman" panose="02020603050405020304" pitchFamily="18" charset="0"/>
              <a:cs typeface="Times New Roman" panose="02020603050405020304" pitchFamily="18" charset="0"/>
            </a:rPr>
            <a:t>Xử lý văn bản</a:t>
          </a:r>
        </a:p>
      </dgm:t>
    </dgm:pt>
    <dgm:pt modelId="{7FF1837F-22F3-4150-AC00-97DE4CE6FD79}" type="parTrans" cxnId="{305914FC-E96E-416D-9220-02D395E45949}">
      <dgm:prSet/>
      <dgm:spPr/>
      <dgm:t>
        <a:bodyPr/>
        <a:lstStyle/>
        <a:p>
          <a:endParaRPr lang="en-US">
            <a:latin typeface="Times New Roman" panose="02020603050405020304" pitchFamily="18" charset="0"/>
            <a:cs typeface="Times New Roman" panose="02020603050405020304" pitchFamily="18" charset="0"/>
          </a:endParaRPr>
        </a:p>
      </dgm:t>
    </dgm:pt>
    <dgm:pt modelId="{84D43DF0-B036-4972-AAA4-49206046B211}" type="sibTrans" cxnId="{305914FC-E96E-416D-9220-02D395E45949}">
      <dgm:prSet/>
      <dgm:spPr/>
      <dgm:t>
        <a:bodyPr/>
        <a:lstStyle/>
        <a:p>
          <a:endParaRPr lang="en-US">
            <a:latin typeface="Times New Roman" panose="02020603050405020304" pitchFamily="18" charset="0"/>
            <a:cs typeface="Times New Roman" panose="02020603050405020304" pitchFamily="18" charset="0"/>
          </a:endParaRPr>
        </a:p>
      </dgm:t>
    </dgm:pt>
    <dgm:pt modelId="{47BB6086-6FAF-44F0-ACBA-220079D70118}">
      <dgm:prSet phldrT="[Text]"/>
      <dgm:spPr/>
      <dgm:t>
        <a:bodyPr/>
        <a:lstStyle/>
        <a:p>
          <a:r>
            <a:rPr lang="en-US">
              <a:latin typeface="Times New Roman" panose="02020603050405020304" pitchFamily="18" charset="0"/>
              <a:cs typeface="Times New Roman" panose="02020603050405020304" pitchFamily="18" charset="0"/>
            </a:rPr>
            <a:t>…</a:t>
          </a:r>
        </a:p>
      </dgm:t>
    </dgm:pt>
    <dgm:pt modelId="{6F6957D8-A76A-4CF5-BBC8-509A53349ECC}" type="parTrans" cxnId="{C4EACFB7-8C7A-4302-BE2F-DACF5B2C53AB}">
      <dgm:prSet/>
      <dgm:spPr/>
      <dgm:t>
        <a:bodyPr/>
        <a:lstStyle/>
        <a:p>
          <a:endParaRPr lang="en-US">
            <a:latin typeface="Times New Roman" panose="02020603050405020304" pitchFamily="18" charset="0"/>
            <a:cs typeface="Times New Roman" panose="02020603050405020304" pitchFamily="18" charset="0"/>
          </a:endParaRPr>
        </a:p>
      </dgm:t>
    </dgm:pt>
    <dgm:pt modelId="{620B1CE7-9101-452A-9B0B-965220E39891}" type="sibTrans" cxnId="{C4EACFB7-8C7A-4302-BE2F-DACF5B2C53AB}">
      <dgm:prSet/>
      <dgm:spPr/>
      <dgm:t>
        <a:bodyPr/>
        <a:lstStyle/>
        <a:p>
          <a:endParaRPr lang="en-US">
            <a:latin typeface="Times New Roman" panose="02020603050405020304" pitchFamily="18" charset="0"/>
            <a:cs typeface="Times New Roman" panose="02020603050405020304" pitchFamily="18" charset="0"/>
          </a:endParaRPr>
        </a:p>
      </dgm:t>
    </dgm:pt>
    <dgm:pt modelId="{F4AEFBFB-7023-4A8B-8039-F3626D9AF57B}">
      <dgm:prSet phldrT="[Text]"/>
      <dgm:spPr/>
      <dgm:t>
        <a:bodyPr/>
        <a:lstStyle/>
        <a:p>
          <a:r>
            <a:rPr lang="en-US">
              <a:latin typeface="Times New Roman" panose="02020603050405020304" pitchFamily="18" charset="0"/>
              <a:cs typeface="Times New Roman" panose="02020603050405020304" pitchFamily="18" charset="0"/>
            </a:rPr>
            <a:t>JSON</a:t>
          </a:r>
        </a:p>
      </dgm:t>
    </dgm:pt>
    <dgm:pt modelId="{90FAE0FA-600E-4C84-8B24-CB40E602842A}" type="parTrans" cxnId="{270A783B-4DC3-4B9F-9BB6-EF6C0E190087}">
      <dgm:prSet/>
      <dgm:spPr/>
      <dgm:t>
        <a:bodyPr/>
        <a:lstStyle/>
        <a:p>
          <a:endParaRPr lang="en-US">
            <a:latin typeface="Times New Roman" panose="02020603050405020304" pitchFamily="18" charset="0"/>
            <a:cs typeface="Times New Roman" panose="02020603050405020304" pitchFamily="18" charset="0"/>
          </a:endParaRPr>
        </a:p>
      </dgm:t>
    </dgm:pt>
    <dgm:pt modelId="{30756A05-2CAE-4AE8-AA55-3BBED66F87B4}" type="sibTrans" cxnId="{270A783B-4DC3-4B9F-9BB6-EF6C0E190087}">
      <dgm:prSet/>
      <dgm:spPr/>
      <dgm:t>
        <a:bodyPr/>
        <a:lstStyle/>
        <a:p>
          <a:endParaRPr lang="en-US">
            <a:latin typeface="Times New Roman" panose="02020603050405020304" pitchFamily="18" charset="0"/>
            <a:cs typeface="Times New Roman" panose="02020603050405020304" pitchFamily="18" charset="0"/>
          </a:endParaRPr>
        </a:p>
      </dgm:t>
    </dgm:pt>
    <dgm:pt modelId="{5C8FFDFB-A7E3-4B89-AE7A-4E76D30D9D3E}">
      <dgm:prSet phldrT="[Text]"/>
      <dgm:spPr/>
      <dgm:t>
        <a:bodyPr/>
        <a:lstStyle/>
        <a:p>
          <a:r>
            <a:rPr lang="en-US">
              <a:latin typeface="Times New Roman" panose="02020603050405020304" pitchFamily="18" charset="0"/>
              <a:cs typeface="Times New Roman" panose="02020603050405020304" pitchFamily="18" charset="0"/>
            </a:rPr>
            <a:t>Bất đồng bộ</a:t>
          </a:r>
        </a:p>
      </dgm:t>
    </dgm:pt>
    <dgm:pt modelId="{D3ED6B0E-C479-450D-AEC8-33F8315A0AEE}" type="parTrans" cxnId="{AA39D91B-51AC-4CCB-B0AC-990E34623F5D}">
      <dgm:prSet/>
      <dgm:spPr/>
      <dgm:t>
        <a:bodyPr/>
        <a:lstStyle/>
        <a:p>
          <a:endParaRPr lang="en-US">
            <a:latin typeface="Times New Roman" panose="02020603050405020304" pitchFamily="18" charset="0"/>
            <a:cs typeface="Times New Roman" panose="02020603050405020304" pitchFamily="18" charset="0"/>
          </a:endParaRPr>
        </a:p>
      </dgm:t>
    </dgm:pt>
    <dgm:pt modelId="{753FE129-830B-4726-BDB5-8C35B37BF9E3}" type="sibTrans" cxnId="{AA39D91B-51AC-4CCB-B0AC-990E34623F5D}">
      <dgm:prSet/>
      <dgm:spPr/>
      <dgm:t>
        <a:bodyPr/>
        <a:lstStyle/>
        <a:p>
          <a:endParaRPr lang="en-US">
            <a:latin typeface="Times New Roman" panose="02020603050405020304" pitchFamily="18" charset="0"/>
            <a:cs typeface="Times New Roman" panose="02020603050405020304" pitchFamily="18" charset="0"/>
          </a:endParaRPr>
        </a:p>
      </dgm:t>
    </dgm:pt>
    <dgm:pt modelId="{0A05F568-9AEB-4FA5-B5FB-F4A0B6EA05DE}">
      <dgm:prSet phldrT="[Text]"/>
      <dgm:spPr/>
      <dgm:t>
        <a:bodyPr/>
        <a:lstStyle/>
        <a:p>
          <a:r>
            <a:rPr lang="en-US">
              <a:latin typeface="Times New Roman" panose="02020603050405020304" pitchFamily="18" charset="0"/>
              <a:cs typeface="Times New Roman" panose="02020603050405020304" pitchFamily="18" charset="0"/>
            </a:rPr>
            <a:t>API</a:t>
          </a:r>
        </a:p>
      </dgm:t>
    </dgm:pt>
    <dgm:pt modelId="{75F1EA5C-4776-4D79-97B0-E6F8D2D42014}" type="parTrans" cxnId="{EAC80C78-EF55-406B-A34B-1138FD744F71}">
      <dgm:prSet/>
      <dgm:spPr/>
      <dgm:t>
        <a:bodyPr/>
        <a:lstStyle/>
        <a:p>
          <a:endParaRPr lang="en-US">
            <a:latin typeface="Times New Roman" panose="02020603050405020304" pitchFamily="18" charset="0"/>
            <a:cs typeface="Times New Roman" panose="02020603050405020304" pitchFamily="18" charset="0"/>
          </a:endParaRPr>
        </a:p>
      </dgm:t>
    </dgm:pt>
    <dgm:pt modelId="{85B3049D-E8AF-401D-9F7B-BDAED8C3A85C}" type="sibTrans" cxnId="{EAC80C78-EF55-406B-A34B-1138FD744F71}">
      <dgm:prSet/>
      <dgm:spPr/>
      <dgm:t>
        <a:bodyPr/>
        <a:lstStyle/>
        <a:p>
          <a:endParaRPr lang="en-US">
            <a:latin typeface="Times New Roman" panose="02020603050405020304" pitchFamily="18" charset="0"/>
            <a:cs typeface="Times New Roman" panose="02020603050405020304" pitchFamily="18" charset="0"/>
          </a:endParaRPr>
        </a:p>
      </dgm:t>
    </dgm:pt>
    <dgm:pt modelId="{70477CE8-3B58-4B9B-89E5-40D4A505DDE6}" type="pres">
      <dgm:prSet presAssocID="{74DF9B5A-A7FD-4E6E-AE60-FA4B6E8BA357}" presName="hierChild1" presStyleCnt="0">
        <dgm:presLayoutVars>
          <dgm:chPref val="1"/>
          <dgm:dir/>
          <dgm:animOne val="branch"/>
          <dgm:animLvl val="lvl"/>
          <dgm:resizeHandles/>
        </dgm:presLayoutVars>
      </dgm:prSet>
      <dgm:spPr/>
    </dgm:pt>
    <dgm:pt modelId="{F7289705-24B1-4575-BA01-801A0A90A337}" type="pres">
      <dgm:prSet presAssocID="{D6BE7A3D-6B60-4485-9F2E-D7C79EE115AE}" presName="hierRoot1" presStyleCnt="0"/>
      <dgm:spPr/>
    </dgm:pt>
    <dgm:pt modelId="{F2596AB7-D9E2-4391-86B2-72B5D850BDC2}" type="pres">
      <dgm:prSet presAssocID="{D6BE7A3D-6B60-4485-9F2E-D7C79EE115AE}" presName="composite" presStyleCnt="0"/>
      <dgm:spPr/>
    </dgm:pt>
    <dgm:pt modelId="{714F258B-7CDD-43A8-B313-075C8726F86F}" type="pres">
      <dgm:prSet presAssocID="{D6BE7A3D-6B60-4485-9F2E-D7C79EE115AE}" presName="background" presStyleLbl="node0" presStyleIdx="0" presStyleCnt="1"/>
      <dgm:spPr/>
    </dgm:pt>
    <dgm:pt modelId="{3F9E121D-6BFB-46F7-8DFB-CC7CBA836F33}" type="pres">
      <dgm:prSet presAssocID="{D6BE7A3D-6B60-4485-9F2E-D7C79EE115AE}" presName="text" presStyleLbl="fgAcc0" presStyleIdx="0" presStyleCnt="1">
        <dgm:presLayoutVars>
          <dgm:chPref val="3"/>
        </dgm:presLayoutVars>
      </dgm:prSet>
      <dgm:spPr/>
    </dgm:pt>
    <dgm:pt modelId="{BD618D97-D2FE-4859-8FDD-D54A8409CDEF}" type="pres">
      <dgm:prSet presAssocID="{D6BE7A3D-6B60-4485-9F2E-D7C79EE115AE}" presName="hierChild2" presStyleCnt="0"/>
      <dgm:spPr/>
    </dgm:pt>
    <dgm:pt modelId="{4B77D429-ECC0-4F59-81B9-DC381E9A9252}" type="pres">
      <dgm:prSet presAssocID="{A17B2600-A788-4266-A24A-74ADCD767D4A}" presName="Name10" presStyleLbl="parChTrans1D2" presStyleIdx="0" presStyleCnt="2"/>
      <dgm:spPr/>
    </dgm:pt>
    <dgm:pt modelId="{0BF05884-9AC0-4CB5-87BD-54DDBD195B5E}" type="pres">
      <dgm:prSet presAssocID="{ADECAF5E-3825-4B84-B255-040F76C59508}" presName="hierRoot2" presStyleCnt="0"/>
      <dgm:spPr/>
    </dgm:pt>
    <dgm:pt modelId="{BC4F06D2-5373-404C-8A3E-032688AD445D}" type="pres">
      <dgm:prSet presAssocID="{ADECAF5E-3825-4B84-B255-040F76C59508}" presName="composite2" presStyleCnt="0"/>
      <dgm:spPr/>
    </dgm:pt>
    <dgm:pt modelId="{79C010FE-37AF-4202-A16F-3EE3205DC871}" type="pres">
      <dgm:prSet presAssocID="{ADECAF5E-3825-4B84-B255-040F76C59508}" presName="background2" presStyleLbl="node2" presStyleIdx="0" presStyleCnt="2"/>
      <dgm:spPr/>
    </dgm:pt>
    <dgm:pt modelId="{618F27F1-306F-4821-A18A-8B65ACBC06AA}" type="pres">
      <dgm:prSet presAssocID="{ADECAF5E-3825-4B84-B255-040F76C59508}" presName="text2" presStyleLbl="fgAcc2" presStyleIdx="0" presStyleCnt="2">
        <dgm:presLayoutVars>
          <dgm:chPref val="3"/>
        </dgm:presLayoutVars>
      </dgm:prSet>
      <dgm:spPr/>
    </dgm:pt>
    <dgm:pt modelId="{D6CFFE4E-E28B-4C96-8CF3-33DD3C29118B}" type="pres">
      <dgm:prSet presAssocID="{ADECAF5E-3825-4B84-B255-040F76C59508}" presName="hierChild3" presStyleCnt="0"/>
      <dgm:spPr/>
    </dgm:pt>
    <dgm:pt modelId="{5E7C27FD-6697-4854-91FB-6375E58201CE}" type="pres">
      <dgm:prSet presAssocID="{340F185F-D5B1-4A3C-8359-DF7F1DB08899}" presName="Name17" presStyleLbl="parChTrans1D3" presStyleIdx="0" presStyleCnt="8"/>
      <dgm:spPr/>
    </dgm:pt>
    <dgm:pt modelId="{DF6C23C8-3700-46EF-848A-86FCFB71509E}" type="pres">
      <dgm:prSet presAssocID="{9F27A325-0C52-4244-B3F5-97E3D264A839}" presName="hierRoot3" presStyleCnt="0"/>
      <dgm:spPr/>
    </dgm:pt>
    <dgm:pt modelId="{E3ECA587-0D2C-49FD-AABB-A4C2B72C6CCD}" type="pres">
      <dgm:prSet presAssocID="{9F27A325-0C52-4244-B3F5-97E3D264A839}" presName="composite3" presStyleCnt="0"/>
      <dgm:spPr/>
    </dgm:pt>
    <dgm:pt modelId="{18210D6E-FAD5-46B2-89E7-638EFE543078}" type="pres">
      <dgm:prSet presAssocID="{9F27A325-0C52-4244-B3F5-97E3D264A839}" presName="background3" presStyleLbl="node3" presStyleIdx="0" presStyleCnt="8"/>
      <dgm:spPr/>
    </dgm:pt>
    <dgm:pt modelId="{F677A3DA-A150-4D40-AC45-0CB1FABA60B7}" type="pres">
      <dgm:prSet presAssocID="{9F27A325-0C52-4244-B3F5-97E3D264A839}" presName="text3" presStyleLbl="fgAcc3" presStyleIdx="0" presStyleCnt="8">
        <dgm:presLayoutVars>
          <dgm:chPref val="3"/>
        </dgm:presLayoutVars>
      </dgm:prSet>
      <dgm:spPr/>
    </dgm:pt>
    <dgm:pt modelId="{D7B3F2BA-FC10-48E9-A1AD-E3AD5C21DAC7}" type="pres">
      <dgm:prSet presAssocID="{9F27A325-0C52-4244-B3F5-97E3D264A839}" presName="hierChild4" presStyleCnt="0"/>
      <dgm:spPr/>
    </dgm:pt>
    <dgm:pt modelId="{647CA302-5C08-45F0-8631-2BB4021D09DF}" type="pres">
      <dgm:prSet presAssocID="{967F7CD6-42FB-42DC-8BD4-F8CDD1B14B27}" presName="Name17" presStyleLbl="parChTrans1D3" presStyleIdx="1" presStyleCnt="8"/>
      <dgm:spPr/>
    </dgm:pt>
    <dgm:pt modelId="{418904D3-DAFD-4C97-BD92-FE88E58E3E0F}" type="pres">
      <dgm:prSet presAssocID="{AB392046-41D7-40C4-8353-3FBC6943891D}" presName="hierRoot3" presStyleCnt="0"/>
      <dgm:spPr/>
    </dgm:pt>
    <dgm:pt modelId="{86F2B831-03FA-44CD-9E38-81B2BD72711E}" type="pres">
      <dgm:prSet presAssocID="{AB392046-41D7-40C4-8353-3FBC6943891D}" presName="composite3" presStyleCnt="0"/>
      <dgm:spPr/>
    </dgm:pt>
    <dgm:pt modelId="{9F72B1C1-28F6-40FD-92C7-A1CE18B22A5A}" type="pres">
      <dgm:prSet presAssocID="{AB392046-41D7-40C4-8353-3FBC6943891D}" presName="background3" presStyleLbl="node3" presStyleIdx="1" presStyleCnt="8"/>
      <dgm:spPr/>
    </dgm:pt>
    <dgm:pt modelId="{DE07DE32-F467-44E7-93D0-0A4E77E790B2}" type="pres">
      <dgm:prSet presAssocID="{AB392046-41D7-40C4-8353-3FBC6943891D}" presName="text3" presStyleLbl="fgAcc3" presStyleIdx="1" presStyleCnt="8">
        <dgm:presLayoutVars>
          <dgm:chPref val="3"/>
        </dgm:presLayoutVars>
      </dgm:prSet>
      <dgm:spPr/>
    </dgm:pt>
    <dgm:pt modelId="{377EE3F1-2A7D-417B-BFDD-4D66CF2830AC}" type="pres">
      <dgm:prSet presAssocID="{AB392046-41D7-40C4-8353-3FBC6943891D}" presName="hierChild4" presStyleCnt="0"/>
      <dgm:spPr/>
    </dgm:pt>
    <dgm:pt modelId="{81AD2CEA-9C1A-472C-ABB7-E6444C9FFAAE}" type="pres">
      <dgm:prSet presAssocID="{7FF1837F-22F3-4150-AC00-97DE4CE6FD79}" presName="Name17" presStyleLbl="parChTrans1D3" presStyleIdx="2" presStyleCnt="8"/>
      <dgm:spPr/>
    </dgm:pt>
    <dgm:pt modelId="{D8D9EACB-520E-40E4-8E4C-FD37DDBBAA21}" type="pres">
      <dgm:prSet presAssocID="{528D7CCD-B6F1-473A-AABF-99044E848768}" presName="hierRoot3" presStyleCnt="0"/>
      <dgm:spPr/>
    </dgm:pt>
    <dgm:pt modelId="{214DE45B-B3C9-490B-ABAB-EF32B4F97F72}" type="pres">
      <dgm:prSet presAssocID="{528D7CCD-B6F1-473A-AABF-99044E848768}" presName="composite3" presStyleCnt="0"/>
      <dgm:spPr/>
    </dgm:pt>
    <dgm:pt modelId="{0A9A878B-BFFC-496B-B4DE-BE16F1D57538}" type="pres">
      <dgm:prSet presAssocID="{528D7CCD-B6F1-473A-AABF-99044E848768}" presName="background3" presStyleLbl="node3" presStyleIdx="2" presStyleCnt="8"/>
      <dgm:spPr/>
    </dgm:pt>
    <dgm:pt modelId="{6568C229-FE31-4688-A191-741B393276EA}" type="pres">
      <dgm:prSet presAssocID="{528D7CCD-B6F1-473A-AABF-99044E848768}" presName="text3" presStyleLbl="fgAcc3" presStyleIdx="2" presStyleCnt="8">
        <dgm:presLayoutVars>
          <dgm:chPref val="3"/>
        </dgm:presLayoutVars>
      </dgm:prSet>
      <dgm:spPr/>
    </dgm:pt>
    <dgm:pt modelId="{F39C8945-78D9-4584-8223-3765871F0681}" type="pres">
      <dgm:prSet presAssocID="{528D7CCD-B6F1-473A-AABF-99044E848768}" presName="hierChild4" presStyleCnt="0"/>
      <dgm:spPr/>
    </dgm:pt>
    <dgm:pt modelId="{D9E5B4CC-AE80-453C-BEFE-E2580DB2DB28}" type="pres">
      <dgm:prSet presAssocID="{6F6957D8-A76A-4CF5-BBC8-509A53349ECC}" presName="Name17" presStyleLbl="parChTrans1D3" presStyleIdx="3" presStyleCnt="8"/>
      <dgm:spPr/>
    </dgm:pt>
    <dgm:pt modelId="{CF031F3A-A22E-4CF4-9A2F-A294B23F25AF}" type="pres">
      <dgm:prSet presAssocID="{47BB6086-6FAF-44F0-ACBA-220079D70118}" presName="hierRoot3" presStyleCnt="0"/>
      <dgm:spPr/>
    </dgm:pt>
    <dgm:pt modelId="{420750D0-424D-4953-AF16-0C361D8A2391}" type="pres">
      <dgm:prSet presAssocID="{47BB6086-6FAF-44F0-ACBA-220079D70118}" presName="composite3" presStyleCnt="0"/>
      <dgm:spPr/>
    </dgm:pt>
    <dgm:pt modelId="{0CF51386-8594-446F-868F-357B622C4A9D}" type="pres">
      <dgm:prSet presAssocID="{47BB6086-6FAF-44F0-ACBA-220079D70118}" presName="background3" presStyleLbl="node3" presStyleIdx="3" presStyleCnt="8"/>
      <dgm:spPr/>
    </dgm:pt>
    <dgm:pt modelId="{99D793D7-181F-430A-8EB4-425C4364511D}" type="pres">
      <dgm:prSet presAssocID="{47BB6086-6FAF-44F0-ACBA-220079D70118}" presName="text3" presStyleLbl="fgAcc3" presStyleIdx="3" presStyleCnt="8">
        <dgm:presLayoutVars>
          <dgm:chPref val="3"/>
        </dgm:presLayoutVars>
      </dgm:prSet>
      <dgm:spPr/>
    </dgm:pt>
    <dgm:pt modelId="{39AD1FCD-CE81-454D-B151-F57D4890F311}" type="pres">
      <dgm:prSet presAssocID="{47BB6086-6FAF-44F0-ACBA-220079D70118}" presName="hierChild4" presStyleCnt="0"/>
      <dgm:spPr/>
    </dgm:pt>
    <dgm:pt modelId="{7C971247-1579-4183-AC6D-6E5549D7CB28}" type="pres">
      <dgm:prSet presAssocID="{FFA03098-6A59-4276-9FE6-A8DB8FED0B12}" presName="Name10" presStyleLbl="parChTrans1D2" presStyleIdx="1" presStyleCnt="2"/>
      <dgm:spPr/>
    </dgm:pt>
    <dgm:pt modelId="{A2D0D7D2-A15E-4076-ADB5-789FBD635DFB}" type="pres">
      <dgm:prSet presAssocID="{A59A6CDC-4DA4-48B9-8CA6-B2BCDFB55813}" presName="hierRoot2" presStyleCnt="0"/>
      <dgm:spPr/>
    </dgm:pt>
    <dgm:pt modelId="{92FE0A60-A529-4F81-9FD4-C7E7E4ACAF13}" type="pres">
      <dgm:prSet presAssocID="{A59A6CDC-4DA4-48B9-8CA6-B2BCDFB55813}" presName="composite2" presStyleCnt="0"/>
      <dgm:spPr/>
    </dgm:pt>
    <dgm:pt modelId="{C33A0E9E-63CC-469E-BDC3-07B02FAA1A6B}" type="pres">
      <dgm:prSet presAssocID="{A59A6CDC-4DA4-48B9-8CA6-B2BCDFB55813}" presName="background2" presStyleLbl="node2" presStyleIdx="1" presStyleCnt="2"/>
      <dgm:spPr/>
    </dgm:pt>
    <dgm:pt modelId="{0F478607-4A1E-42A2-A87D-A96DA46E2EA1}" type="pres">
      <dgm:prSet presAssocID="{A59A6CDC-4DA4-48B9-8CA6-B2BCDFB55813}" presName="text2" presStyleLbl="fgAcc2" presStyleIdx="1" presStyleCnt="2">
        <dgm:presLayoutVars>
          <dgm:chPref val="3"/>
        </dgm:presLayoutVars>
      </dgm:prSet>
      <dgm:spPr/>
    </dgm:pt>
    <dgm:pt modelId="{9BFDB75A-7A3D-4D7D-90DE-DAAB84567B0C}" type="pres">
      <dgm:prSet presAssocID="{A59A6CDC-4DA4-48B9-8CA6-B2BCDFB55813}" presName="hierChild3" presStyleCnt="0"/>
      <dgm:spPr/>
    </dgm:pt>
    <dgm:pt modelId="{BFD1B318-F069-4856-8700-0EB2EF642735}" type="pres">
      <dgm:prSet presAssocID="{48881EC3-85BD-4C9B-8826-6E8585E442FC}" presName="Name17" presStyleLbl="parChTrans1D3" presStyleIdx="4" presStyleCnt="8"/>
      <dgm:spPr/>
    </dgm:pt>
    <dgm:pt modelId="{60E49DC6-24D7-490D-B6D9-FB5ACC79C391}" type="pres">
      <dgm:prSet presAssocID="{62E6B670-3074-45E7-868E-3B2902A17647}" presName="hierRoot3" presStyleCnt="0"/>
      <dgm:spPr/>
    </dgm:pt>
    <dgm:pt modelId="{51161B96-F503-410D-B0B0-A3780DE995A1}" type="pres">
      <dgm:prSet presAssocID="{62E6B670-3074-45E7-868E-3B2902A17647}" presName="composite3" presStyleCnt="0"/>
      <dgm:spPr/>
    </dgm:pt>
    <dgm:pt modelId="{99686F3E-F26D-4658-A606-F88A35656EB4}" type="pres">
      <dgm:prSet presAssocID="{62E6B670-3074-45E7-868E-3B2902A17647}" presName="background3" presStyleLbl="node3" presStyleIdx="4" presStyleCnt="8"/>
      <dgm:spPr/>
    </dgm:pt>
    <dgm:pt modelId="{C3ACCE46-5814-4033-800E-2360CB76C129}" type="pres">
      <dgm:prSet presAssocID="{62E6B670-3074-45E7-868E-3B2902A17647}" presName="text3" presStyleLbl="fgAcc3" presStyleIdx="4" presStyleCnt="8">
        <dgm:presLayoutVars>
          <dgm:chPref val="3"/>
        </dgm:presLayoutVars>
      </dgm:prSet>
      <dgm:spPr/>
    </dgm:pt>
    <dgm:pt modelId="{946295BC-100B-4FB1-81E9-4FAE5F108EE3}" type="pres">
      <dgm:prSet presAssocID="{62E6B670-3074-45E7-868E-3B2902A17647}" presName="hierChild4" presStyleCnt="0"/>
      <dgm:spPr/>
    </dgm:pt>
    <dgm:pt modelId="{7539A48D-06E7-4B15-A059-6247FD292D4B}" type="pres">
      <dgm:prSet presAssocID="{90FAE0FA-600E-4C84-8B24-CB40E602842A}" presName="Name17" presStyleLbl="parChTrans1D3" presStyleIdx="5" presStyleCnt="8"/>
      <dgm:spPr/>
    </dgm:pt>
    <dgm:pt modelId="{0B133802-83E2-49DE-AC6B-DD79A09E29F0}" type="pres">
      <dgm:prSet presAssocID="{F4AEFBFB-7023-4A8B-8039-F3626D9AF57B}" presName="hierRoot3" presStyleCnt="0"/>
      <dgm:spPr/>
    </dgm:pt>
    <dgm:pt modelId="{67BE2BEB-DD14-4D3E-8264-E75BC1B3EDEB}" type="pres">
      <dgm:prSet presAssocID="{F4AEFBFB-7023-4A8B-8039-F3626D9AF57B}" presName="composite3" presStyleCnt="0"/>
      <dgm:spPr/>
    </dgm:pt>
    <dgm:pt modelId="{D85AE712-D7FD-43AF-B503-EE0C7A333F4F}" type="pres">
      <dgm:prSet presAssocID="{F4AEFBFB-7023-4A8B-8039-F3626D9AF57B}" presName="background3" presStyleLbl="node3" presStyleIdx="5" presStyleCnt="8"/>
      <dgm:spPr/>
    </dgm:pt>
    <dgm:pt modelId="{C8259A03-C5D7-406F-ACEA-54AC6B17B688}" type="pres">
      <dgm:prSet presAssocID="{F4AEFBFB-7023-4A8B-8039-F3626D9AF57B}" presName="text3" presStyleLbl="fgAcc3" presStyleIdx="5" presStyleCnt="8">
        <dgm:presLayoutVars>
          <dgm:chPref val="3"/>
        </dgm:presLayoutVars>
      </dgm:prSet>
      <dgm:spPr/>
    </dgm:pt>
    <dgm:pt modelId="{436803ED-6B0D-4971-BE68-52FA74BF650D}" type="pres">
      <dgm:prSet presAssocID="{F4AEFBFB-7023-4A8B-8039-F3626D9AF57B}" presName="hierChild4" presStyleCnt="0"/>
      <dgm:spPr/>
    </dgm:pt>
    <dgm:pt modelId="{3A9D5D1A-CD50-4D16-8D3B-50B6FB9C51FC}" type="pres">
      <dgm:prSet presAssocID="{D3ED6B0E-C479-450D-AEC8-33F8315A0AEE}" presName="Name17" presStyleLbl="parChTrans1D3" presStyleIdx="6" presStyleCnt="8"/>
      <dgm:spPr/>
    </dgm:pt>
    <dgm:pt modelId="{C5E6614F-6B88-49D6-ADAB-95FE89DBDF12}" type="pres">
      <dgm:prSet presAssocID="{5C8FFDFB-A7E3-4B89-AE7A-4E76D30D9D3E}" presName="hierRoot3" presStyleCnt="0"/>
      <dgm:spPr/>
    </dgm:pt>
    <dgm:pt modelId="{7B9902D5-6528-4745-91E1-F6D0FDB596FC}" type="pres">
      <dgm:prSet presAssocID="{5C8FFDFB-A7E3-4B89-AE7A-4E76D30D9D3E}" presName="composite3" presStyleCnt="0"/>
      <dgm:spPr/>
    </dgm:pt>
    <dgm:pt modelId="{8BFE41D8-890F-4356-AF86-6892E66D2622}" type="pres">
      <dgm:prSet presAssocID="{5C8FFDFB-A7E3-4B89-AE7A-4E76D30D9D3E}" presName="background3" presStyleLbl="node3" presStyleIdx="6" presStyleCnt="8"/>
      <dgm:spPr/>
    </dgm:pt>
    <dgm:pt modelId="{3EADAF21-F7DE-4A08-9470-403F0354BF28}" type="pres">
      <dgm:prSet presAssocID="{5C8FFDFB-A7E3-4B89-AE7A-4E76D30D9D3E}" presName="text3" presStyleLbl="fgAcc3" presStyleIdx="6" presStyleCnt="8">
        <dgm:presLayoutVars>
          <dgm:chPref val="3"/>
        </dgm:presLayoutVars>
      </dgm:prSet>
      <dgm:spPr/>
    </dgm:pt>
    <dgm:pt modelId="{5AC7908E-E1C0-4C06-BE71-273096538475}" type="pres">
      <dgm:prSet presAssocID="{5C8FFDFB-A7E3-4B89-AE7A-4E76D30D9D3E}" presName="hierChild4" presStyleCnt="0"/>
      <dgm:spPr/>
    </dgm:pt>
    <dgm:pt modelId="{815FBD7B-B761-44F3-8B59-680862725C0B}" type="pres">
      <dgm:prSet presAssocID="{75F1EA5C-4776-4D79-97B0-E6F8D2D42014}" presName="Name17" presStyleLbl="parChTrans1D3" presStyleIdx="7" presStyleCnt="8"/>
      <dgm:spPr/>
    </dgm:pt>
    <dgm:pt modelId="{5D16D072-A675-43FE-ABEC-995B78874B7A}" type="pres">
      <dgm:prSet presAssocID="{0A05F568-9AEB-4FA5-B5FB-F4A0B6EA05DE}" presName="hierRoot3" presStyleCnt="0"/>
      <dgm:spPr/>
    </dgm:pt>
    <dgm:pt modelId="{2EC25A99-0ED5-4DDA-8DD9-22867845BDF2}" type="pres">
      <dgm:prSet presAssocID="{0A05F568-9AEB-4FA5-B5FB-F4A0B6EA05DE}" presName="composite3" presStyleCnt="0"/>
      <dgm:spPr/>
    </dgm:pt>
    <dgm:pt modelId="{F65E3B32-1561-498F-8A91-66467E7D7C4F}" type="pres">
      <dgm:prSet presAssocID="{0A05F568-9AEB-4FA5-B5FB-F4A0B6EA05DE}" presName="background3" presStyleLbl="node3" presStyleIdx="7" presStyleCnt="8"/>
      <dgm:spPr/>
    </dgm:pt>
    <dgm:pt modelId="{04E00208-9EEC-4F38-9F34-12894791FB1E}" type="pres">
      <dgm:prSet presAssocID="{0A05F568-9AEB-4FA5-B5FB-F4A0B6EA05DE}" presName="text3" presStyleLbl="fgAcc3" presStyleIdx="7" presStyleCnt="8">
        <dgm:presLayoutVars>
          <dgm:chPref val="3"/>
        </dgm:presLayoutVars>
      </dgm:prSet>
      <dgm:spPr/>
    </dgm:pt>
    <dgm:pt modelId="{DFA12292-04B5-4052-A070-B7262067088F}" type="pres">
      <dgm:prSet presAssocID="{0A05F568-9AEB-4FA5-B5FB-F4A0B6EA05DE}" presName="hierChild4" presStyleCnt="0"/>
      <dgm:spPr/>
    </dgm:pt>
  </dgm:ptLst>
  <dgm:cxnLst>
    <dgm:cxn modelId="{386CDA0F-47BC-4BD0-93C1-846E0B21DD58}" type="presOf" srcId="{6F6957D8-A76A-4CF5-BBC8-509A53349ECC}" destId="{D9E5B4CC-AE80-453C-BEFE-E2580DB2DB28}" srcOrd="0" destOrd="0" presId="urn:microsoft.com/office/officeart/2005/8/layout/hierarchy1"/>
    <dgm:cxn modelId="{AF62B117-276E-4A77-8967-44D539B79B71}" srcId="{74DF9B5A-A7FD-4E6E-AE60-FA4B6E8BA357}" destId="{D6BE7A3D-6B60-4485-9F2E-D7C79EE115AE}" srcOrd="0" destOrd="0" parTransId="{EDA5F69F-F7E5-4B23-B626-FF1633864A92}" sibTransId="{19AFA981-3A4F-4629-B60E-2245DBAF9F34}"/>
    <dgm:cxn modelId="{AA39D91B-51AC-4CCB-B0AC-990E34623F5D}" srcId="{A59A6CDC-4DA4-48B9-8CA6-B2BCDFB55813}" destId="{5C8FFDFB-A7E3-4B89-AE7A-4E76D30D9D3E}" srcOrd="2" destOrd="0" parTransId="{D3ED6B0E-C479-450D-AEC8-33F8315A0AEE}" sibTransId="{753FE129-830B-4726-BDB5-8C35B37BF9E3}"/>
    <dgm:cxn modelId="{7472D531-8D6C-401B-9B28-E7A94928535C}" srcId="{A59A6CDC-4DA4-48B9-8CA6-B2BCDFB55813}" destId="{62E6B670-3074-45E7-868E-3B2902A17647}" srcOrd="0" destOrd="0" parTransId="{48881EC3-85BD-4C9B-8826-6E8585E442FC}" sibTransId="{D671BEA3-ABCD-4E9C-BF60-0632BECE8EC4}"/>
    <dgm:cxn modelId="{270A783B-4DC3-4B9F-9BB6-EF6C0E190087}" srcId="{A59A6CDC-4DA4-48B9-8CA6-B2BCDFB55813}" destId="{F4AEFBFB-7023-4A8B-8039-F3626D9AF57B}" srcOrd="1" destOrd="0" parTransId="{90FAE0FA-600E-4C84-8B24-CB40E602842A}" sibTransId="{30756A05-2CAE-4AE8-AA55-3BBED66F87B4}"/>
    <dgm:cxn modelId="{0328E040-8EBF-4990-9754-C50AD78B75E9}" type="presOf" srcId="{D6BE7A3D-6B60-4485-9F2E-D7C79EE115AE}" destId="{3F9E121D-6BFB-46F7-8DFB-CC7CBA836F33}" srcOrd="0" destOrd="0" presId="urn:microsoft.com/office/officeart/2005/8/layout/hierarchy1"/>
    <dgm:cxn modelId="{F657585B-3AD9-4F43-A344-2C312F40D98C}" type="presOf" srcId="{7FF1837F-22F3-4150-AC00-97DE4CE6FD79}" destId="{81AD2CEA-9C1A-472C-ABB7-E6444C9FFAAE}" srcOrd="0" destOrd="0" presId="urn:microsoft.com/office/officeart/2005/8/layout/hierarchy1"/>
    <dgm:cxn modelId="{E3601641-5F59-4101-8FE1-480BF128C751}" type="presOf" srcId="{D3ED6B0E-C479-450D-AEC8-33F8315A0AEE}" destId="{3A9D5D1A-CD50-4D16-8D3B-50B6FB9C51FC}" srcOrd="0" destOrd="0" presId="urn:microsoft.com/office/officeart/2005/8/layout/hierarchy1"/>
    <dgm:cxn modelId="{93A43A45-3C92-4118-B48E-0638199554F8}" type="presOf" srcId="{967F7CD6-42FB-42DC-8BD4-F8CDD1B14B27}" destId="{647CA302-5C08-45F0-8631-2BB4021D09DF}" srcOrd="0" destOrd="0" presId="urn:microsoft.com/office/officeart/2005/8/layout/hierarchy1"/>
    <dgm:cxn modelId="{7CF5586B-00D8-454C-A21B-AC706EC669C9}" type="presOf" srcId="{ADECAF5E-3825-4B84-B255-040F76C59508}" destId="{618F27F1-306F-4821-A18A-8B65ACBC06AA}" srcOrd="0" destOrd="0" presId="urn:microsoft.com/office/officeart/2005/8/layout/hierarchy1"/>
    <dgm:cxn modelId="{C2831D50-FBD8-4EAF-B868-578E78F0EBC1}" type="presOf" srcId="{47BB6086-6FAF-44F0-ACBA-220079D70118}" destId="{99D793D7-181F-430A-8EB4-425C4364511D}" srcOrd="0" destOrd="0" presId="urn:microsoft.com/office/officeart/2005/8/layout/hierarchy1"/>
    <dgm:cxn modelId="{2CF87271-DECF-4EFC-9048-124B9AB10108}" type="presOf" srcId="{F4AEFBFB-7023-4A8B-8039-F3626D9AF57B}" destId="{C8259A03-C5D7-406F-ACEA-54AC6B17B688}" srcOrd="0" destOrd="0" presId="urn:microsoft.com/office/officeart/2005/8/layout/hierarchy1"/>
    <dgm:cxn modelId="{30A51472-12B5-401E-926E-2AF0B32C2557}" type="presOf" srcId="{75F1EA5C-4776-4D79-97B0-E6F8D2D42014}" destId="{815FBD7B-B761-44F3-8B59-680862725C0B}" srcOrd="0" destOrd="0" presId="urn:microsoft.com/office/officeart/2005/8/layout/hierarchy1"/>
    <dgm:cxn modelId="{57251454-4F95-43AE-9F02-B5C2C9643CF1}" type="presOf" srcId="{340F185F-D5B1-4A3C-8359-DF7F1DB08899}" destId="{5E7C27FD-6697-4854-91FB-6375E58201CE}" srcOrd="0" destOrd="0" presId="urn:microsoft.com/office/officeart/2005/8/layout/hierarchy1"/>
    <dgm:cxn modelId="{8DAC2275-07B9-4886-A74C-10CE5F93ACD2}" type="presOf" srcId="{A17B2600-A788-4266-A24A-74ADCD767D4A}" destId="{4B77D429-ECC0-4F59-81B9-DC381E9A9252}" srcOrd="0" destOrd="0" presId="urn:microsoft.com/office/officeart/2005/8/layout/hierarchy1"/>
    <dgm:cxn modelId="{A6A09475-EFE9-4783-A150-888548783D9C}" type="presOf" srcId="{528D7CCD-B6F1-473A-AABF-99044E848768}" destId="{6568C229-FE31-4688-A191-741B393276EA}" srcOrd="0" destOrd="0" presId="urn:microsoft.com/office/officeart/2005/8/layout/hierarchy1"/>
    <dgm:cxn modelId="{EAC80C78-EF55-406B-A34B-1138FD744F71}" srcId="{A59A6CDC-4DA4-48B9-8CA6-B2BCDFB55813}" destId="{0A05F568-9AEB-4FA5-B5FB-F4A0B6EA05DE}" srcOrd="3" destOrd="0" parTransId="{75F1EA5C-4776-4D79-97B0-E6F8D2D42014}" sibTransId="{85B3049D-E8AF-401D-9F7B-BDAED8C3A85C}"/>
    <dgm:cxn modelId="{13F64584-FC9F-48F6-BE8A-0D5C13493B56}" type="presOf" srcId="{AB392046-41D7-40C4-8353-3FBC6943891D}" destId="{DE07DE32-F467-44E7-93D0-0A4E77E790B2}" srcOrd="0" destOrd="0" presId="urn:microsoft.com/office/officeart/2005/8/layout/hierarchy1"/>
    <dgm:cxn modelId="{F44BD88B-C450-4420-B389-89C32CBD567F}" type="presOf" srcId="{FFA03098-6A59-4276-9FE6-A8DB8FED0B12}" destId="{7C971247-1579-4183-AC6D-6E5549D7CB28}" srcOrd="0" destOrd="0" presId="urn:microsoft.com/office/officeart/2005/8/layout/hierarchy1"/>
    <dgm:cxn modelId="{BB993E98-1DA1-46C9-91C4-7B8C9458D6E9}" type="presOf" srcId="{48881EC3-85BD-4C9B-8826-6E8585E442FC}" destId="{BFD1B318-F069-4856-8700-0EB2EF642735}" srcOrd="0" destOrd="0" presId="urn:microsoft.com/office/officeart/2005/8/layout/hierarchy1"/>
    <dgm:cxn modelId="{4416E499-19F2-4738-8664-63370DBF07A8}" type="presOf" srcId="{90FAE0FA-600E-4C84-8B24-CB40E602842A}" destId="{7539A48D-06E7-4B15-A059-6247FD292D4B}" srcOrd="0" destOrd="0" presId="urn:microsoft.com/office/officeart/2005/8/layout/hierarchy1"/>
    <dgm:cxn modelId="{A780639C-E1E6-426C-9F53-7A1D403B1513}" srcId="{ADECAF5E-3825-4B84-B255-040F76C59508}" destId="{9F27A325-0C52-4244-B3F5-97E3D264A839}" srcOrd="0" destOrd="0" parTransId="{340F185F-D5B1-4A3C-8359-DF7F1DB08899}" sibTransId="{02C9BB4B-83D1-412B-A518-F12AEC3E4441}"/>
    <dgm:cxn modelId="{65A231A1-73B5-4604-891B-70B5E8BA96C9}" srcId="{D6BE7A3D-6B60-4485-9F2E-D7C79EE115AE}" destId="{ADECAF5E-3825-4B84-B255-040F76C59508}" srcOrd="0" destOrd="0" parTransId="{A17B2600-A788-4266-A24A-74ADCD767D4A}" sibTransId="{9DBD4FFB-9B32-4E4B-AD18-0A4787F5E217}"/>
    <dgm:cxn modelId="{F51541A5-AD92-45B0-99F7-D66C37886441}" type="presOf" srcId="{0A05F568-9AEB-4FA5-B5FB-F4A0B6EA05DE}" destId="{04E00208-9EEC-4F38-9F34-12894791FB1E}" srcOrd="0" destOrd="0" presId="urn:microsoft.com/office/officeart/2005/8/layout/hierarchy1"/>
    <dgm:cxn modelId="{130A25AA-0434-421D-B828-97EEB3B959E2}" type="presOf" srcId="{9F27A325-0C52-4244-B3F5-97E3D264A839}" destId="{F677A3DA-A150-4D40-AC45-0CB1FABA60B7}" srcOrd="0" destOrd="0" presId="urn:microsoft.com/office/officeart/2005/8/layout/hierarchy1"/>
    <dgm:cxn modelId="{002F3DB0-2180-45B8-8144-232C07C2D9A8}" type="presOf" srcId="{62E6B670-3074-45E7-868E-3B2902A17647}" destId="{C3ACCE46-5814-4033-800E-2360CB76C129}" srcOrd="0" destOrd="0" presId="urn:microsoft.com/office/officeart/2005/8/layout/hierarchy1"/>
    <dgm:cxn modelId="{C4EACFB7-8C7A-4302-BE2F-DACF5B2C53AB}" srcId="{ADECAF5E-3825-4B84-B255-040F76C59508}" destId="{47BB6086-6FAF-44F0-ACBA-220079D70118}" srcOrd="3" destOrd="0" parTransId="{6F6957D8-A76A-4CF5-BBC8-509A53349ECC}" sibTransId="{620B1CE7-9101-452A-9B0B-965220E39891}"/>
    <dgm:cxn modelId="{B3387AC8-0422-4CF7-A9E2-FA08BFFA3D56}" type="presOf" srcId="{5C8FFDFB-A7E3-4B89-AE7A-4E76D30D9D3E}" destId="{3EADAF21-F7DE-4A08-9470-403F0354BF28}" srcOrd="0" destOrd="0" presId="urn:microsoft.com/office/officeart/2005/8/layout/hierarchy1"/>
    <dgm:cxn modelId="{C01ABBEB-D251-4F63-B39F-44F045061103}" type="presOf" srcId="{74DF9B5A-A7FD-4E6E-AE60-FA4B6E8BA357}" destId="{70477CE8-3B58-4B9B-89E5-40D4A505DDE6}" srcOrd="0" destOrd="0" presId="urn:microsoft.com/office/officeart/2005/8/layout/hierarchy1"/>
    <dgm:cxn modelId="{9DB296ED-034D-4F1B-A669-A4BDFEF569DF}" srcId="{D6BE7A3D-6B60-4485-9F2E-D7C79EE115AE}" destId="{A59A6CDC-4DA4-48B9-8CA6-B2BCDFB55813}" srcOrd="1" destOrd="0" parTransId="{FFA03098-6A59-4276-9FE6-A8DB8FED0B12}" sibTransId="{C33B14BA-F39A-41E8-AABD-5CA5DD5ADE3C}"/>
    <dgm:cxn modelId="{B29B51F6-7A17-44F7-B501-D06EF7113CA1}" type="presOf" srcId="{A59A6CDC-4DA4-48B9-8CA6-B2BCDFB55813}" destId="{0F478607-4A1E-42A2-A87D-A96DA46E2EA1}" srcOrd="0" destOrd="0" presId="urn:microsoft.com/office/officeart/2005/8/layout/hierarchy1"/>
    <dgm:cxn modelId="{DB3989F7-5284-45F9-B851-8C4A48F0D8E5}" srcId="{ADECAF5E-3825-4B84-B255-040F76C59508}" destId="{AB392046-41D7-40C4-8353-3FBC6943891D}" srcOrd="1" destOrd="0" parTransId="{967F7CD6-42FB-42DC-8BD4-F8CDD1B14B27}" sibTransId="{B750D5A9-9281-4F7D-8AF4-9D6743C70554}"/>
    <dgm:cxn modelId="{305914FC-E96E-416D-9220-02D395E45949}" srcId="{ADECAF5E-3825-4B84-B255-040F76C59508}" destId="{528D7CCD-B6F1-473A-AABF-99044E848768}" srcOrd="2" destOrd="0" parTransId="{7FF1837F-22F3-4150-AC00-97DE4CE6FD79}" sibTransId="{84D43DF0-B036-4972-AAA4-49206046B211}"/>
    <dgm:cxn modelId="{8167500F-2412-49D5-AA36-280122CB841A}" type="presParOf" srcId="{70477CE8-3B58-4B9B-89E5-40D4A505DDE6}" destId="{F7289705-24B1-4575-BA01-801A0A90A337}" srcOrd="0" destOrd="0" presId="urn:microsoft.com/office/officeart/2005/8/layout/hierarchy1"/>
    <dgm:cxn modelId="{C9ADD9A4-5E61-4685-A3A8-1DE5AB7F2F45}" type="presParOf" srcId="{F7289705-24B1-4575-BA01-801A0A90A337}" destId="{F2596AB7-D9E2-4391-86B2-72B5D850BDC2}" srcOrd="0" destOrd="0" presId="urn:microsoft.com/office/officeart/2005/8/layout/hierarchy1"/>
    <dgm:cxn modelId="{9F5B43AD-78A5-4453-AF7B-9F910C965117}" type="presParOf" srcId="{F2596AB7-D9E2-4391-86B2-72B5D850BDC2}" destId="{714F258B-7CDD-43A8-B313-075C8726F86F}" srcOrd="0" destOrd="0" presId="urn:microsoft.com/office/officeart/2005/8/layout/hierarchy1"/>
    <dgm:cxn modelId="{A487D30F-5C5E-49D1-A8CB-50C23F6B6471}" type="presParOf" srcId="{F2596AB7-D9E2-4391-86B2-72B5D850BDC2}" destId="{3F9E121D-6BFB-46F7-8DFB-CC7CBA836F33}" srcOrd="1" destOrd="0" presId="urn:microsoft.com/office/officeart/2005/8/layout/hierarchy1"/>
    <dgm:cxn modelId="{C3EFAEC4-CE5C-43F8-BF71-D1CC4FAE1BA0}" type="presParOf" srcId="{F7289705-24B1-4575-BA01-801A0A90A337}" destId="{BD618D97-D2FE-4859-8FDD-D54A8409CDEF}" srcOrd="1" destOrd="0" presId="urn:microsoft.com/office/officeart/2005/8/layout/hierarchy1"/>
    <dgm:cxn modelId="{34AC4C6D-7BA2-4F72-B7F6-427F13A7B620}" type="presParOf" srcId="{BD618D97-D2FE-4859-8FDD-D54A8409CDEF}" destId="{4B77D429-ECC0-4F59-81B9-DC381E9A9252}" srcOrd="0" destOrd="0" presId="urn:microsoft.com/office/officeart/2005/8/layout/hierarchy1"/>
    <dgm:cxn modelId="{76CC86AC-7579-4837-9DF5-93D583EA5833}" type="presParOf" srcId="{BD618D97-D2FE-4859-8FDD-D54A8409CDEF}" destId="{0BF05884-9AC0-4CB5-87BD-54DDBD195B5E}" srcOrd="1" destOrd="0" presId="urn:microsoft.com/office/officeart/2005/8/layout/hierarchy1"/>
    <dgm:cxn modelId="{94BB3EF3-3EC9-4314-AD4D-C5E90BF8A951}" type="presParOf" srcId="{0BF05884-9AC0-4CB5-87BD-54DDBD195B5E}" destId="{BC4F06D2-5373-404C-8A3E-032688AD445D}" srcOrd="0" destOrd="0" presId="urn:microsoft.com/office/officeart/2005/8/layout/hierarchy1"/>
    <dgm:cxn modelId="{4A266946-CB74-44E7-B0D6-BC9ECC2116A0}" type="presParOf" srcId="{BC4F06D2-5373-404C-8A3E-032688AD445D}" destId="{79C010FE-37AF-4202-A16F-3EE3205DC871}" srcOrd="0" destOrd="0" presId="urn:microsoft.com/office/officeart/2005/8/layout/hierarchy1"/>
    <dgm:cxn modelId="{7385A333-0B8F-4668-A217-D8A790AE3896}" type="presParOf" srcId="{BC4F06D2-5373-404C-8A3E-032688AD445D}" destId="{618F27F1-306F-4821-A18A-8B65ACBC06AA}" srcOrd="1" destOrd="0" presId="urn:microsoft.com/office/officeart/2005/8/layout/hierarchy1"/>
    <dgm:cxn modelId="{AE00FDC9-5338-4D3A-BD50-5881D66899BE}" type="presParOf" srcId="{0BF05884-9AC0-4CB5-87BD-54DDBD195B5E}" destId="{D6CFFE4E-E28B-4C96-8CF3-33DD3C29118B}" srcOrd="1" destOrd="0" presId="urn:microsoft.com/office/officeart/2005/8/layout/hierarchy1"/>
    <dgm:cxn modelId="{FCDD5285-D701-40C5-805F-34F2ED799597}" type="presParOf" srcId="{D6CFFE4E-E28B-4C96-8CF3-33DD3C29118B}" destId="{5E7C27FD-6697-4854-91FB-6375E58201CE}" srcOrd="0" destOrd="0" presId="urn:microsoft.com/office/officeart/2005/8/layout/hierarchy1"/>
    <dgm:cxn modelId="{7723FBF2-7A1C-4968-94DF-ABA0C7310392}" type="presParOf" srcId="{D6CFFE4E-E28B-4C96-8CF3-33DD3C29118B}" destId="{DF6C23C8-3700-46EF-848A-86FCFB71509E}" srcOrd="1" destOrd="0" presId="urn:microsoft.com/office/officeart/2005/8/layout/hierarchy1"/>
    <dgm:cxn modelId="{13325E9A-EACF-40FA-B89F-4D4E298FDA2A}" type="presParOf" srcId="{DF6C23C8-3700-46EF-848A-86FCFB71509E}" destId="{E3ECA587-0D2C-49FD-AABB-A4C2B72C6CCD}" srcOrd="0" destOrd="0" presId="urn:microsoft.com/office/officeart/2005/8/layout/hierarchy1"/>
    <dgm:cxn modelId="{A0C48211-0687-441C-A58C-6154717EAAC1}" type="presParOf" srcId="{E3ECA587-0D2C-49FD-AABB-A4C2B72C6CCD}" destId="{18210D6E-FAD5-46B2-89E7-638EFE543078}" srcOrd="0" destOrd="0" presId="urn:microsoft.com/office/officeart/2005/8/layout/hierarchy1"/>
    <dgm:cxn modelId="{A41AA176-9EFF-434A-A375-BF7BAA6B0682}" type="presParOf" srcId="{E3ECA587-0D2C-49FD-AABB-A4C2B72C6CCD}" destId="{F677A3DA-A150-4D40-AC45-0CB1FABA60B7}" srcOrd="1" destOrd="0" presId="urn:microsoft.com/office/officeart/2005/8/layout/hierarchy1"/>
    <dgm:cxn modelId="{419963B8-FE04-4E13-8DFC-51C9BAAC4D2D}" type="presParOf" srcId="{DF6C23C8-3700-46EF-848A-86FCFB71509E}" destId="{D7B3F2BA-FC10-48E9-A1AD-E3AD5C21DAC7}" srcOrd="1" destOrd="0" presId="urn:microsoft.com/office/officeart/2005/8/layout/hierarchy1"/>
    <dgm:cxn modelId="{09F07135-BF1B-42AE-8CE7-1C47FECEA5A5}" type="presParOf" srcId="{D6CFFE4E-E28B-4C96-8CF3-33DD3C29118B}" destId="{647CA302-5C08-45F0-8631-2BB4021D09DF}" srcOrd="2" destOrd="0" presId="urn:microsoft.com/office/officeart/2005/8/layout/hierarchy1"/>
    <dgm:cxn modelId="{E44DCBF5-C509-4DCF-B7AD-8ED25CFB4422}" type="presParOf" srcId="{D6CFFE4E-E28B-4C96-8CF3-33DD3C29118B}" destId="{418904D3-DAFD-4C97-BD92-FE88E58E3E0F}" srcOrd="3" destOrd="0" presId="urn:microsoft.com/office/officeart/2005/8/layout/hierarchy1"/>
    <dgm:cxn modelId="{CC22AD0C-DB5E-4F5D-8054-D0EC96FEA128}" type="presParOf" srcId="{418904D3-DAFD-4C97-BD92-FE88E58E3E0F}" destId="{86F2B831-03FA-44CD-9E38-81B2BD72711E}" srcOrd="0" destOrd="0" presId="urn:microsoft.com/office/officeart/2005/8/layout/hierarchy1"/>
    <dgm:cxn modelId="{73153876-93AA-4851-B2A2-59B35CE0C170}" type="presParOf" srcId="{86F2B831-03FA-44CD-9E38-81B2BD72711E}" destId="{9F72B1C1-28F6-40FD-92C7-A1CE18B22A5A}" srcOrd="0" destOrd="0" presId="urn:microsoft.com/office/officeart/2005/8/layout/hierarchy1"/>
    <dgm:cxn modelId="{6458894F-804D-4025-8056-1434F6B81A8E}" type="presParOf" srcId="{86F2B831-03FA-44CD-9E38-81B2BD72711E}" destId="{DE07DE32-F467-44E7-93D0-0A4E77E790B2}" srcOrd="1" destOrd="0" presId="urn:microsoft.com/office/officeart/2005/8/layout/hierarchy1"/>
    <dgm:cxn modelId="{E3682C7B-AFDF-4750-AFF8-739A80006756}" type="presParOf" srcId="{418904D3-DAFD-4C97-BD92-FE88E58E3E0F}" destId="{377EE3F1-2A7D-417B-BFDD-4D66CF2830AC}" srcOrd="1" destOrd="0" presId="urn:microsoft.com/office/officeart/2005/8/layout/hierarchy1"/>
    <dgm:cxn modelId="{1A0F8ABC-D374-4444-B08A-17CE7B88A8B3}" type="presParOf" srcId="{D6CFFE4E-E28B-4C96-8CF3-33DD3C29118B}" destId="{81AD2CEA-9C1A-472C-ABB7-E6444C9FFAAE}" srcOrd="4" destOrd="0" presId="urn:microsoft.com/office/officeart/2005/8/layout/hierarchy1"/>
    <dgm:cxn modelId="{81F709A5-B925-4AE3-AE72-9CD619A59B79}" type="presParOf" srcId="{D6CFFE4E-E28B-4C96-8CF3-33DD3C29118B}" destId="{D8D9EACB-520E-40E4-8E4C-FD37DDBBAA21}" srcOrd="5" destOrd="0" presId="urn:microsoft.com/office/officeart/2005/8/layout/hierarchy1"/>
    <dgm:cxn modelId="{E559D864-352E-4073-BD74-5B6212A88D89}" type="presParOf" srcId="{D8D9EACB-520E-40E4-8E4C-FD37DDBBAA21}" destId="{214DE45B-B3C9-490B-ABAB-EF32B4F97F72}" srcOrd="0" destOrd="0" presId="urn:microsoft.com/office/officeart/2005/8/layout/hierarchy1"/>
    <dgm:cxn modelId="{51AE0A2E-3BBB-44EF-8BFF-CB75D31B8F69}" type="presParOf" srcId="{214DE45B-B3C9-490B-ABAB-EF32B4F97F72}" destId="{0A9A878B-BFFC-496B-B4DE-BE16F1D57538}" srcOrd="0" destOrd="0" presId="urn:microsoft.com/office/officeart/2005/8/layout/hierarchy1"/>
    <dgm:cxn modelId="{76C60E62-3478-4D58-A261-651364291F20}" type="presParOf" srcId="{214DE45B-B3C9-490B-ABAB-EF32B4F97F72}" destId="{6568C229-FE31-4688-A191-741B393276EA}" srcOrd="1" destOrd="0" presId="urn:microsoft.com/office/officeart/2005/8/layout/hierarchy1"/>
    <dgm:cxn modelId="{405756CE-9390-46C9-A273-C3C821A2F2A2}" type="presParOf" srcId="{D8D9EACB-520E-40E4-8E4C-FD37DDBBAA21}" destId="{F39C8945-78D9-4584-8223-3765871F0681}" srcOrd="1" destOrd="0" presId="urn:microsoft.com/office/officeart/2005/8/layout/hierarchy1"/>
    <dgm:cxn modelId="{059DDDA0-07B6-46AE-8558-37ADF8B75946}" type="presParOf" srcId="{D6CFFE4E-E28B-4C96-8CF3-33DD3C29118B}" destId="{D9E5B4CC-AE80-453C-BEFE-E2580DB2DB28}" srcOrd="6" destOrd="0" presId="urn:microsoft.com/office/officeart/2005/8/layout/hierarchy1"/>
    <dgm:cxn modelId="{B34F3421-74A9-4CFD-B983-1236A305C579}" type="presParOf" srcId="{D6CFFE4E-E28B-4C96-8CF3-33DD3C29118B}" destId="{CF031F3A-A22E-4CF4-9A2F-A294B23F25AF}" srcOrd="7" destOrd="0" presId="urn:microsoft.com/office/officeart/2005/8/layout/hierarchy1"/>
    <dgm:cxn modelId="{A7982C78-71F8-41CD-A192-26C5D28ABC7F}" type="presParOf" srcId="{CF031F3A-A22E-4CF4-9A2F-A294B23F25AF}" destId="{420750D0-424D-4953-AF16-0C361D8A2391}" srcOrd="0" destOrd="0" presId="urn:microsoft.com/office/officeart/2005/8/layout/hierarchy1"/>
    <dgm:cxn modelId="{3C664626-1692-414D-876A-17D57BE89E5D}" type="presParOf" srcId="{420750D0-424D-4953-AF16-0C361D8A2391}" destId="{0CF51386-8594-446F-868F-357B622C4A9D}" srcOrd="0" destOrd="0" presId="urn:microsoft.com/office/officeart/2005/8/layout/hierarchy1"/>
    <dgm:cxn modelId="{3DFB5B0A-03CB-46B3-85E4-51126E93D8D6}" type="presParOf" srcId="{420750D0-424D-4953-AF16-0C361D8A2391}" destId="{99D793D7-181F-430A-8EB4-425C4364511D}" srcOrd="1" destOrd="0" presId="urn:microsoft.com/office/officeart/2005/8/layout/hierarchy1"/>
    <dgm:cxn modelId="{03F9E203-0982-4DA5-95BB-A5DE01F791CC}" type="presParOf" srcId="{CF031F3A-A22E-4CF4-9A2F-A294B23F25AF}" destId="{39AD1FCD-CE81-454D-B151-F57D4890F311}" srcOrd="1" destOrd="0" presId="urn:microsoft.com/office/officeart/2005/8/layout/hierarchy1"/>
    <dgm:cxn modelId="{8093320C-775C-4034-BFAE-CD37FA31D77F}" type="presParOf" srcId="{BD618D97-D2FE-4859-8FDD-D54A8409CDEF}" destId="{7C971247-1579-4183-AC6D-6E5549D7CB28}" srcOrd="2" destOrd="0" presId="urn:microsoft.com/office/officeart/2005/8/layout/hierarchy1"/>
    <dgm:cxn modelId="{81534EE6-02B0-41A8-9961-06F7775BCA4D}" type="presParOf" srcId="{BD618D97-D2FE-4859-8FDD-D54A8409CDEF}" destId="{A2D0D7D2-A15E-4076-ADB5-789FBD635DFB}" srcOrd="3" destOrd="0" presId="urn:microsoft.com/office/officeart/2005/8/layout/hierarchy1"/>
    <dgm:cxn modelId="{B46D7B28-93F7-4623-993D-97F10105E927}" type="presParOf" srcId="{A2D0D7D2-A15E-4076-ADB5-789FBD635DFB}" destId="{92FE0A60-A529-4F81-9FD4-C7E7E4ACAF13}" srcOrd="0" destOrd="0" presId="urn:microsoft.com/office/officeart/2005/8/layout/hierarchy1"/>
    <dgm:cxn modelId="{464B239F-0BFA-4BE7-BB7E-D5A6F7B151F1}" type="presParOf" srcId="{92FE0A60-A529-4F81-9FD4-C7E7E4ACAF13}" destId="{C33A0E9E-63CC-469E-BDC3-07B02FAA1A6B}" srcOrd="0" destOrd="0" presId="urn:microsoft.com/office/officeart/2005/8/layout/hierarchy1"/>
    <dgm:cxn modelId="{D37B1713-E74C-489A-AD53-6516D85D0293}" type="presParOf" srcId="{92FE0A60-A529-4F81-9FD4-C7E7E4ACAF13}" destId="{0F478607-4A1E-42A2-A87D-A96DA46E2EA1}" srcOrd="1" destOrd="0" presId="urn:microsoft.com/office/officeart/2005/8/layout/hierarchy1"/>
    <dgm:cxn modelId="{184AAE13-598D-4918-81CF-3395D7D16DC9}" type="presParOf" srcId="{A2D0D7D2-A15E-4076-ADB5-789FBD635DFB}" destId="{9BFDB75A-7A3D-4D7D-90DE-DAAB84567B0C}" srcOrd="1" destOrd="0" presId="urn:microsoft.com/office/officeart/2005/8/layout/hierarchy1"/>
    <dgm:cxn modelId="{1FF76E02-AED5-47FC-9509-F7C4C1470B66}" type="presParOf" srcId="{9BFDB75A-7A3D-4D7D-90DE-DAAB84567B0C}" destId="{BFD1B318-F069-4856-8700-0EB2EF642735}" srcOrd="0" destOrd="0" presId="urn:microsoft.com/office/officeart/2005/8/layout/hierarchy1"/>
    <dgm:cxn modelId="{657B5DFB-2D42-45FA-9EC5-939CF4426BC2}" type="presParOf" srcId="{9BFDB75A-7A3D-4D7D-90DE-DAAB84567B0C}" destId="{60E49DC6-24D7-490D-B6D9-FB5ACC79C391}" srcOrd="1" destOrd="0" presId="urn:microsoft.com/office/officeart/2005/8/layout/hierarchy1"/>
    <dgm:cxn modelId="{5282AF8E-8688-4A83-A7D4-6660B6D3CBD5}" type="presParOf" srcId="{60E49DC6-24D7-490D-B6D9-FB5ACC79C391}" destId="{51161B96-F503-410D-B0B0-A3780DE995A1}" srcOrd="0" destOrd="0" presId="urn:microsoft.com/office/officeart/2005/8/layout/hierarchy1"/>
    <dgm:cxn modelId="{C8A25087-6E84-4E9D-ADCC-F01BC29E2585}" type="presParOf" srcId="{51161B96-F503-410D-B0B0-A3780DE995A1}" destId="{99686F3E-F26D-4658-A606-F88A35656EB4}" srcOrd="0" destOrd="0" presId="urn:microsoft.com/office/officeart/2005/8/layout/hierarchy1"/>
    <dgm:cxn modelId="{4D8471B7-A9A1-4731-93BC-93835371AE2D}" type="presParOf" srcId="{51161B96-F503-410D-B0B0-A3780DE995A1}" destId="{C3ACCE46-5814-4033-800E-2360CB76C129}" srcOrd="1" destOrd="0" presId="urn:microsoft.com/office/officeart/2005/8/layout/hierarchy1"/>
    <dgm:cxn modelId="{CA122DEC-73E4-4225-8FB9-E2B0B3543597}" type="presParOf" srcId="{60E49DC6-24D7-490D-B6D9-FB5ACC79C391}" destId="{946295BC-100B-4FB1-81E9-4FAE5F108EE3}" srcOrd="1" destOrd="0" presId="urn:microsoft.com/office/officeart/2005/8/layout/hierarchy1"/>
    <dgm:cxn modelId="{83EF9DD0-6788-41AC-AFAA-F58DED4C50BB}" type="presParOf" srcId="{9BFDB75A-7A3D-4D7D-90DE-DAAB84567B0C}" destId="{7539A48D-06E7-4B15-A059-6247FD292D4B}" srcOrd="2" destOrd="0" presId="urn:microsoft.com/office/officeart/2005/8/layout/hierarchy1"/>
    <dgm:cxn modelId="{02545776-D001-4397-822A-F1F610EC9313}" type="presParOf" srcId="{9BFDB75A-7A3D-4D7D-90DE-DAAB84567B0C}" destId="{0B133802-83E2-49DE-AC6B-DD79A09E29F0}" srcOrd="3" destOrd="0" presId="urn:microsoft.com/office/officeart/2005/8/layout/hierarchy1"/>
    <dgm:cxn modelId="{F1497D07-4ECB-4282-B3A1-7707E8E1CFFC}" type="presParOf" srcId="{0B133802-83E2-49DE-AC6B-DD79A09E29F0}" destId="{67BE2BEB-DD14-4D3E-8264-E75BC1B3EDEB}" srcOrd="0" destOrd="0" presId="urn:microsoft.com/office/officeart/2005/8/layout/hierarchy1"/>
    <dgm:cxn modelId="{0D14CD66-483F-4DD6-B706-88674C7773DA}" type="presParOf" srcId="{67BE2BEB-DD14-4D3E-8264-E75BC1B3EDEB}" destId="{D85AE712-D7FD-43AF-B503-EE0C7A333F4F}" srcOrd="0" destOrd="0" presId="urn:microsoft.com/office/officeart/2005/8/layout/hierarchy1"/>
    <dgm:cxn modelId="{F718D0D5-54DF-4E15-B037-4C83792313E9}" type="presParOf" srcId="{67BE2BEB-DD14-4D3E-8264-E75BC1B3EDEB}" destId="{C8259A03-C5D7-406F-ACEA-54AC6B17B688}" srcOrd="1" destOrd="0" presId="urn:microsoft.com/office/officeart/2005/8/layout/hierarchy1"/>
    <dgm:cxn modelId="{664F3354-B5F7-47E6-A40A-9885B9457584}" type="presParOf" srcId="{0B133802-83E2-49DE-AC6B-DD79A09E29F0}" destId="{436803ED-6B0D-4971-BE68-52FA74BF650D}" srcOrd="1" destOrd="0" presId="urn:microsoft.com/office/officeart/2005/8/layout/hierarchy1"/>
    <dgm:cxn modelId="{1F247423-EB4D-4978-B91F-CE087AA60F98}" type="presParOf" srcId="{9BFDB75A-7A3D-4D7D-90DE-DAAB84567B0C}" destId="{3A9D5D1A-CD50-4D16-8D3B-50B6FB9C51FC}" srcOrd="4" destOrd="0" presId="urn:microsoft.com/office/officeart/2005/8/layout/hierarchy1"/>
    <dgm:cxn modelId="{4E9E1D13-268F-444B-A054-53C40E898CD1}" type="presParOf" srcId="{9BFDB75A-7A3D-4D7D-90DE-DAAB84567B0C}" destId="{C5E6614F-6B88-49D6-ADAB-95FE89DBDF12}" srcOrd="5" destOrd="0" presId="urn:microsoft.com/office/officeart/2005/8/layout/hierarchy1"/>
    <dgm:cxn modelId="{F4210539-8593-43E8-8217-C7B1F74D41A0}" type="presParOf" srcId="{C5E6614F-6B88-49D6-ADAB-95FE89DBDF12}" destId="{7B9902D5-6528-4745-91E1-F6D0FDB596FC}" srcOrd="0" destOrd="0" presId="urn:microsoft.com/office/officeart/2005/8/layout/hierarchy1"/>
    <dgm:cxn modelId="{46A507B5-C5D0-4E4E-B029-553C87F084DC}" type="presParOf" srcId="{7B9902D5-6528-4745-91E1-F6D0FDB596FC}" destId="{8BFE41D8-890F-4356-AF86-6892E66D2622}" srcOrd="0" destOrd="0" presId="urn:microsoft.com/office/officeart/2005/8/layout/hierarchy1"/>
    <dgm:cxn modelId="{012010E7-A3BD-4C0E-8355-120262307FD2}" type="presParOf" srcId="{7B9902D5-6528-4745-91E1-F6D0FDB596FC}" destId="{3EADAF21-F7DE-4A08-9470-403F0354BF28}" srcOrd="1" destOrd="0" presId="urn:microsoft.com/office/officeart/2005/8/layout/hierarchy1"/>
    <dgm:cxn modelId="{CD01D9C4-5122-4991-813A-4B1C6601EBF3}" type="presParOf" srcId="{C5E6614F-6B88-49D6-ADAB-95FE89DBDF12}" destId="{5AC7908E-E1C0-4C06-BE71-273096538475}" srcOrd="1" destOrd="0" presId="urn:microsoft.com/office/officeart/2005/8/layout/hierarchy1"/>
    <dgm:cxn modelId="{B69D96EB-DF46-4AE9-8650-11113039FC48}" type="presParOf" srcId="{9BFDB75A-7A3D-4D7D-90DE-DAAB84567B0C}" destId="{815FBD7B-B761-44F3-8B59-680862725C0B}" srcOrd="6" destOrd="0" presId="urn:microsoft.com/office/officeart/2005/8/layout/hierarchy1"/>
    <dgm:cxn modelId="{16F2A634-C3B7-4415-9A9C-B66D424DF02E}" type="presParOf" srcId="{9BFDB75A-7A3D-4D7D-90DE-DAAB84567B0C}" destId="{5D16D072-A675-43FE-ABEC-995B78874B7A}" srcOrd="7" destOrd="0" presId="urn:microsoft.com/office/officeart/2005/8/layout/hierarchy1"/>
    <dgm:cxn modelId="{281A95B7-0007-48E3-9394-02AF452E971A}" type="presParOf" srcId="{5D16D072-A675-43FE-ABEC-995B78874B7A}" destId="{2EC25A99-0ED5-4DDA-8DD9-22867845BDF2}" srcOrd="0" destOrd="0" presId="urn:microsoft.com/office/officeart/2005/8/layout/hierarchy1"/>
    <dgm:cxn modelId="{AC56E235-A764-49D7-BBBC-1DB7D0D12383}" type="presParOf" srcId="{2EC25A99-0ED5-4DDA-8DD9-22867845BDF2}" destId="{F65E3B32-1561-498F-8A91-66467E7D7C4F}" srcOrd="0" destOrd="0" presId="urn:microsoft.com/office/officeart/2005/8/layout/hierarchy1"/>
    <dgm:cxn modelId="{6C62A6DF-9297-46EB-B068-CD71A99E81EF}" type="presParOf" srcId="{2EC25A99-0ED5-4DDA-8DD9-22867845BDF2}" destId="{04E00208-9EEC-4F38-9F34-12894791FB1E}" srcOrd="1" destOrd="0" presId="urn:microsoft.com/office/officeart/2005/8/layout/hierarchy1"/>
    <dgm:cxn modelId="{308D9437-334C-4E4E-AB4D-8F3B7CA31059}" type="presParOf" srcId="{5D16D072-A675-43FE-ABEC-995B78874B7A}" destId="{DFA12292-04B5-4052-A070-B7262067088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E190CE-73B7-4144-9D62-B122DF23B74F}" type="doc">
      <dgm:prSet loTypeId="urn:microsoft.com/office/officeart/2005/8/layout/cycle3" loCatId="cycle" qsTypeId="urn:microsoft.com/office/officeart/2005/8/quickstyle/3d5" qsCatId="3D" csTypeId="urn:microsoft.com/office/officeart/2005/8/colors/accent1_2" csCatId="accent1" phldr="1"/>
      <dgm:spPr/>
    </dgm:pt>
    <dgm:pt modelId="{072FA694-390B-4B01-B44B-479E69D99A90}">
      <dgm:prSet phldrT="[Text]"/>
      <dgm:spPr/>
      <dgm:t>
        <a:bodyPr/>
        <a:lstStyle/>
        <a:p>
          <a:r>
            <a:rPr lang="en-US"/>
            <a:t>Internal JavaScript</a:t>
          </a:r>
        </a:p>
      </dgm:t>
    </dgm:pt>
    <dgm:pt modelId="{8259416B-31EB-416A-BDD4-EBFE7CAA2135}" type="parTrans" cxnId="{0F72EB57-72D8-4289-8A70-3ECCA7792E89}">
      <dgm:prSet/>
      <dgm:spPr/>
      <dgm:t>
        <a:bodyPr/>
        <a:lstStyle/>
        <a:p>
          <a:endParaRPr lang="en-US"/>
        </a:p>
      </dgm:t>
    </dgm:pt>
    <dgm:pt modelId="{42A0A342-1915-43AC-8EB2-07352FB4CD4A}" type="sibTrans" cxnId="{0F72EB57-72D8-4289-8A70-3ECCA7792E89}">
      <dgm:prSet/>
      <dgm:spPr/>
      <dgm:t>
        <a:bodyPr/>
        <a:lstStyle/>
        <a:p>
          <a:endParaRPr lang="en-US"/>
        </a:p>
      </dgm:t>
    </dgm:pt>
    <dgm:pt modelId="{63C3C8C6-2B98-4F2F-8065-8748C081F7CA}">
      <dgm:prSet phldrT="[Text]"/>
      <dgm:spPr/>
      <dgm:t>
        <a:bodyPr/>
        <a:lstStyle/>
        <a:p>
          <a:r>
            <a:rPr lang="en-US"/>
            <a:t>External JavaScript</a:t>
          </a:r>
        </a:p>
      </dgm:t>
    </dgm:pt>
    <dgm:pt modelId="{1F493147-F2FB-41F1-A258-0F73E40A996A}" type="parTrans" cxnId="{F67BC700-04F7-4213-8619-9565BFCA0CD6}">
      <dgm:prSet/>
      <dgm:spPr/>
      <dgm:t>
        <a:bodyPr/>
        <a:lstStyle/>
        <a:p>
          <a:endParaRPr lang="en-US"/>
        </a:p>
      </dgm:t>
    </dgm:pt>
    <dgm:pt modelId="{4C9E9B61-5DE8-4968-B2B2-0254EFBDBE32}" type="sibTrans" cxnId="{F67BC700-04F7-4213-8619-9565BFCA0CD6}">
      <dgm:prSet/>
      <dgm:spPr/>
      <dgm:t>
        <a:bodyPr/>
        <a:lstStyle/>
        <a:p>
          <a:endParaRPr lang="en-US"/>
        </a:p>
      </dgm:t>
    </dgm:pt>
    <dgm:pt modelId="{18A76E36-2D6D-4F15-8CA2-54F35FF0E132}">
      <dgm:prSet phldrT="[Text]"/>
      <dgm:spPr/>
      <dgm:t>
        <a:bodyPr/>
        <a:lstStyle/>
        <a:p>
          <a:r>
            <a:rPr lang="en-US"/>
            <a:t>Inline JavaScript</a:t>
          </a:r>
        </a:p>
      </dgm:t>
    </dgm:pt>
    <dgm:pt modelId="{EED1325E-52B1-40CB-AB8C-D56B2B312E73}" type="parTrans" cxnId="{B01336E4-7343-4449-94FA-7CDE8FBAFCD1}">
      <dgm:prSet/>
      <dgm:spPr/>
      <dgm:t>
        <a:bodyPr/>
        <a:lstStyle/>
        <a:p>
          <a:endParaRPr lang="en-US"/>
        </a:p>
      </dgm:t>
    </dgm:pt>
    <dgm:pt modelId="{19F3E5D4-172A-4A4A-AD06-BBAF4B86CF8B}" type="sibTrans" cxnId="{B01336E4-7343-4449-94FA-7CDE8FBAFCD1}">
      <dgm:prSet/>
      <dgm:spPr/>
      <dgm:t>
        <a:bodyPr/>
        <a:lstStyle/>
        <a:p>
          <a:endParaRPr lang="en-US"/>
        </a:p>
      </dgm:t>
    </dgm:pt>
    <dgm:pt modelId="{FE71F3CD-9FA8-4E43-B87F-D70E62765E1F}">
      <dgm:prSet phldrT="[Text]"/>
      <dgm:spPr/>
      <dgm:t>
        <a:bodyPr/>
        <a:lstStyle/>
        <a:p>
          <a:r>
            <a:rPr lang="en-US"/>
            <a:t>addEventListener</a:t>
          </a:r>
        </a:p>
      </dgm:t>
    </dgm:pt>
    <dgm:pt modelId="{7FC801CC-E835-4F66-B928-32C4DC9BCCD5}" type="parTrans" cxnId="{F33CE872-D69A-416D-89A2-2607F3AEB72F}">
      <dgm:prSet/>
      <dgm:spPr/>
      <dgm:t>
        <a:bodyPr/>
        <a:lstStyle/>
        <a:p>
          <a:endParaRPr lang="en-US"/>
        </a:p>
      </dgm:t>
    </dgm:pt>
    <dgm:pt modelId="{FDD110A1-C742-4523-8B94-0E6AE18D860A}" type="sibTrans" cxnId="{F33CE872-D69A-416D-89A2-2607F3AEB72F}">
      <dgm:prSet/>
      <dgm:spPr/>
      <dgm:t>
        <a:bodyPr/>
        <a:lstStyle/>
        <a:p>
          <a:endParaRPr lang="en-US"/>
        </a:p>
      </dgm:t>
    </dgm:pt>
    <dgm:pt modelId="{892A3FEE-4397-488C-A0E4-E702E7CB7F7C}" type="pres">
      <dgm:prSet presAssocID="{F4E190CE-73B7-4144-9D62-B122DF23B74F}" presName="Name0" presStyleCnt="0">
        <dgm:presLayoutVars>
          <dgm:dir/>
          <dgm:resizeHandles val="exact"/>
        </dgm:presLayoutVars>
      </dgm:prSet>
      <dgm:spPr/>
    </dgm:pt>
    <dgm:pt modelId="{8AD991B3-C8D6-4C33-AAE6-C32597C98FD0}" type="pres">
      <dgm:prSet presAssocID="{F4E190CE-73B7-4144-9D62-B122DF23B74F}" presName="cycle" presStyleCnt="0"/>
      <dgm:spPr/>
    </dgm:pt>
    <dgm:pt modelId="{188DAFE6-D232-4577-B844-F7A24C50D0DB}" type="pres">
      <dgm:prSet presAssocID="{072FA694-390B-4B01-B44B-479E69D99A90}" presName="nodeFirstNode" presStyleLbl="node1" presStyleIdx="0" presStyleCnt="4">
        <dgm:presLayoutVars>
          <dgm:bulletEnabled val="1"/>
        </dgm:presLayoutVars>
      </dgm:prSet>
      <dgm:spPr/>
    </dgm:pt>
    <dgm:pt modelId="{47FE3738-1042-4FEF-944E-C229E2D34A57}" type="pres">
      <dgm:prSet presAssocID="{42A0A342-1915-43AC-8EB2-07352FB4CD4A}" presName="sibTransFirstNode" presStyleLbl="bgShp" presStyleIdx="0" presStyleCnt="1"/>
      <dgm:spPr/>
    </dgm:pt>
    <dgm:pt modelId="{980A17BF-2F56-4E3F-B5A5-693647BDA360}" type="pres">
      <dgm:prSet presAssocID="{63C3C8C6-2B98-4F2F-8065-8748C081F7CA}" presName="nodeFollowingNodes" presStyleLbl="node1" presStyleIdx="1" presStyleCnt="4">
        <dgm:presLayoutVars>
          <dgm:bulletEnabled val="1"/>
        </dgm:presLayoutVars>
      </dgm:prSet>
      <dgm:spPr/>
    </dgm:pt>
    <dgm:pt modelId="{E19DDB88-9B66-464C-9629-E4920DAAEE07}" type="pres">
      <dgm:prSet presAssocID="{18A76E36-2D6D-4F15-8CA2-54F35FF0E132}" presName="nodeFollowingNodes" presStyleLbl="node1" presStyleIdx="2" presStyleCnt="4">
        <dgm:presLayoutVars>
          <dgm:bulletEnabled val="1"/>
        </dgm:presLayoutVars>
      </dgm:prSet>
      <dgm:spPr/>
    </dgm:pt>
    <dgm:pt modelId="{E68DB92A-F7E8-4276-9C6D-FBC2C1E8713F}" type="pres">
      <dgm:prSet presAssocID="{FE71F3CD-9FA8-4E43-B87F-D70E62765E1F}" presName="nodeFollowingNodes" presStyleLbl="node1" presStyleIdx="3" presStyleCnt="4">
        <dgm:presLayoutVars>
          <dgm:bulletEnabled val="1"/>
        </dgm:presLayoutVars>
      </dgm:prSet>
      <dgm:spPr/>
    </dgm:pt>
  </dgm:ptLst>
  <dgm:cxnLst>
    <dgm:cxn modelId="{F67BC700-04F7-4213-8619-9565BFCA0CD6}" srcId="{F4E190CE-73B7-4144-9D62-B122DF23B74F}" destId="{63C3C8C6-2B98-4F2F-8065-8748C081F7CA}" srcOrd="1" destOrd="0" parTransId="{1F493147-F2FB-41F1-A258-0F73E40A996A}" sibTransId="{4C9E9B61-5DE8-4968-B2B2-0254EFBDBE32}"/>
    <dgm:cxn modelId="{80AA8A07-0432-4B82-90DA-E413B03F9106}" type="presOf" srcId="{42A0A342-1915-43AC-8EB2-07352FB4CD4A}" destId="{47FE3738-1042-4FEF-944E-C229E2D34A57}" srcOrd="0" destOrd="0" presId="urn:microsoft.com/office/officeart/2005/8/layout/cycle3"/>
    <dgm:cxn modelId="{8C61DC30-3CA5-46BA-B894-60B00A0A1EEA}" type="presOf" srcId="{FE71F3CD-9FA8-4E43-B87F-D70E62765E1F}" destId="{E68DB92A-F7E8-4276-9C6D-FBC2C1E8713F}" srcOrd="0" destOrd="0" presId="urn:microsoft.com/office/officeart/2005/8/layout/cycle3"/>
    <dgm:cxn modelId="{F33CE872-D69A-416D-89A2-2607F3AEB72F}" srcId="{F4E190CE-73B7-4144-9D62-B122DF23B74F}" destId="{FE71F3CD-9FA8-4E43-B87F-D70E62765E1F}" srcOrd="3" destOrd="0" parTransId="{7FC801CC-E835-4F66-B928-32C4DC9BCCD5}" sibTransId="{FDD110A1-C742-4523-8B94-0E6AE18D860A}"/>
    <dgm:cxn modelId="{1A209856-A2EE-4151-AAA0-44186B3F04D7}" type="presOf" srcId="{F4E190CE-73B7-4144-9D62-B122DF23B74F}" destId="{892A3FEE-4397-488C-A0E4-E702E7CB7F7C}" srcOrd="0" destOrd="0" presId="urn:microsoft.com/office/officeart/2005/8/layout/cycle3"/>
    <dgm:cxn modelId="{0F72EB57-72D8-4289-8A70-3ECCA7792E89}" srcId="{F4E190CE-73B7-4144-9D62-B122DF23B74F}" destId="{072FA694-390B-4B01-B44B-479E69D99A90}" srcOrd="0" destOrd="0" parTransId="{8259416B-31EB-416A-BDD4-EBFE7CAA2135}" sibTransId="{42A0A342-1915-43AC-8EB2-07352FB4CD4A}"/>
    <dgm:cxn modelId="{EA00459A-98E2-4FB7-9832-126303BA7D56}" type="presOf" srcId="{072FA694-390B-4B01-B44B-479E69D99A90}" destId="{188DAFE6-D232-4577-B844-F7A24C50D0DB}" srcOrd="0" destOrd="0" presId="urn:microsoft.com/office/officeart/2005/8/layout/cycle3"/>
    <dgm:cxn modelId="{73F5B5C9-72EF-4861-9743-AEFB862FA1C8}" type="presOf" srcId="{63C3C8C6-2B98-4F2F-8065-8748C081F7CA}" destId="{980A17BF-2F56-4E3F-B5A5-693647BDA360}" srcOrd="0" destOrd="0" presId="urn:microsoft.com/office/officeart/2005/8/layout/cycle3"/>
    <dgm:cxn modelId="{94A413E3-8CC6-4302-9CA2-C971649536B9}" type="presOf" srcId="{18A76E36-2D6D-4F15-8CA2-54F35FF0E132}" destId="{E19DDB88-9B66-464C-9629-E4920DAAEE07}" srcOrd="0" destOrd="0" presId="urn:microsoft.com/office/officeart/2005/8/layout/cycle3"/>
    <dgm:cxn modelId="{B01336E4-7343-4449-94FA-7CDE8FBAFCD1}" srcId="{F4E190CE-73B7-4144-9D62-B122DF23B74F}" destId="{18A76E36-2D6D-4F15-8CA2-54F35FF0E132}" srcOrd="2" destOrd="0" parTransId="{EED1325E-52B1-40CB-AB8C-D56B2B312E73}" sibTransId="{19F3E5D4-172A-4A4A-AD06-BBAF4B86CF8B}"/>
    <dgm:cxn modelId="{B8CB319B-C208-4B2E-8102-3C653C36896F}" type="presParOf" srcId="{892A3FEE-4397-488C-A0E4-E702E7CB7F7C}" destId="{8AD991B3-C8D6-4C33-AAE6-C32597C98FD0}" srcOrd="0" destOrd="0" presId="urn:microsoft.com/office/officeart/2005/8/layout/cycle3"/>
    <dgm:cxn modelId="{DF095AFC-901A-4524-A951-F12F39846182}" type="presParOf" srcId="{8AD991B3-C8D6-4C33-AAE6-C32597C98FD0}" destId="{188DAFE6-D232-4577-B844-F7A24C50D0DB}" srcOrd="0" destOrd="0" presId="urn:microsoft.com/office/officeart/2005/8/layout/cycle3"/>
    <dgm:cxn modelId="{C4B045CD-3B15-4274-8E80-C650CDD952F8}" type="presParOf" srcId="{8AD991B3-C8D6-4C33-AAE6-C32597C98FD0}" destId="{47FE3738-1042-4FEF-944E-C229E2D34A57}" srcOrd="1" destOrd="0" presId="urn:microsoft.com/office/officeart/2005/8/layout/cycle3"/>
    <dgm:cxn modelId="{52274491-3DCC-4F32-B862-1BB032693E25}" type="presParOf" srcId="{8AD991B3-C8D6-4C33-AAE6-C32597C98FD0}" destId="{980A17BF-2F56-4E3F-B5A5-693647BDA360}" srcOrd="2" destOrd="0" presId="urn:microsoft.com/office/officeart/2005/8/layout/cycle3"/>
    <dgm:cxn modelId="{18025516-74F3-4D7C-9691-8DEA18F7C9AD}" type="presParOf" srcId="{8AD991B3-C8D6-4C33-AAE6-C32597C98FD0}" destId="{E19DDB88-9B66-464C-9629-E4920DAAEE07}" srcOrd="3" destOrd="0" presId="urn:microsoft.com/office/officeart/2005/8/layout/cycle3"/>
    <dgm:cxn modelId="{CD2E5D4B-E322-43AF-AF0C-8E6BB86481E6}" type="presParOf" srcId="{8AD991B3-C8D6-4C33-AAE6-C32597C98FD0}" destId="{E68DB92A-F7E8-4276-9C6D-FBC2C1E8713F}"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B10651-81E0-4F4C-9623-21A9E17F3046}" type="doc">
      <dgm:prSet loTypeId="urn:microsoft.com/office/officeart/2005/8/layout/hProcess11" loCatId="process" qsTypeId="urn:microsoft.com/office/officeart/2005/8/quickstyle/simple1" qsCatId="simple" csTypeId="urn:microsoft.com/office/officeart/2005/8/colors/accent1_2" csCatId="accent1" phldr="1"/>
      <dgm:spPr/>
    </dgm:pt>
    <dgm:pt modelId="{B3FCDD39-0878-428F-B619-2B189037163B}">
      <dgm:prSet phldrT="[Text]"/>
      <dgm:spPr/>
      <dgm:t>
        <a:bodyPr/>
        <a:lstStyle/>
        <a:p>
          <a:r>
            <a:rPr lang="vi-VN">
              <a:latin typeface="+mj-lt"/>
            </a:rPr>
            <a:t>Cách thức hoạt động của 2 cách này giống nhau.</a:t>
          </a:r>
          <a:endParaRPr lang="en-US">
            <a:latin typeface="+mj-lt"/>
          </a:endParaRPr>
        </a:p>
      </dgm:t>
    </dgm:pt>
    <dgm:pt modelId="{473B567D-D443-41B5-86E9-DB6C59CC915D}" type="parTrans" cxnId="{9B8232A2-2B60-4C84-8132-0D8783F03D11}">
      <dgm:prSet/>
      <dgm:spPr/>
      <dgm:t>
        <a:bodyPr/>
        <a:lstStyle/>
        <a:p>
          <a:endParaRPr lang="en-US">
            <a:latin typeface="+mj-lt"/>
          </a:endParaRPr>
        </a:p>
      </dgm:t>
    </dgm:pt>
    <dgm:pt modelId="{38751A98-3611-4798-887C-5D207DA1052C}" type="sibTrans" cxnId="{9B8232A2-2B60-4C84-8132-0D8783F03D11}">
      <dgm:prSet/>
      <dgm:spPr/>
      <dgm:t>
        <a:bodyPr/>
        <a:lstStyle/>
        <a:p>
          <a:endParaRPr lang="en-US">
            <a:latin typeface="+mj-lt"/>
          </a:endParaRPr>
        </a:p>
      </dgm:t>
    </dgm:pt>
    <dgm:pt modelId="{AE5DCDD3-0AB1-49FC-945E-3BBCDCE1BBDA}">
      <dgm:prSet phldrT="[Text]"/>
      <dgm:spPr/>
      <dgm:t>
        <a:bodyPr/>
        <a:lstStyle/>
        <a:p>
          <a:r>
            <a:rPr lang="vi-VN">
              <a:latin typeface="+mj-lt"/>
            </a:rPr>
            <a:t>Lưu JavaScript vào một file riêng là một cách tổ chức code tốt và có thể được sử dụng lại trên nhiều file HTML.</a:t>
          </a:r>
          <a:endParaRPr lang="en-US">
            <a:latin typeface="+mj-lt"/>
          </a:endParaRPr>
        </a:p>
      </dgm:t>
    </dgm:pt>
    <dgm:pt modelId="{8B1A9018-58CF-41A3-8E0A-8006715D3B2C}" type="parTrans" cxnId="{C1B5F0CF-F191-40B2-AB2B-A51F50916846}">
      <dgm:prSet/>
      <dgm:spPr/>
      <dgm:t>
        <a:bodyPr/>
        <a:lstStyle/>
        <a:p>
          <a:endParaRPr lang="en-US">
            <a:latin typeface="+mj-lt"/>
          </a:endParaRPr>
        </a:p>
      </dgm:t>
    </dgm:pt>
    <dgm:pt modelId="{6E322C91-94C1-4E06-B4A7-25C6E05E41BE}" type="sibTrans" cxnId="{C1B5F0CF-F191-40B2-AB2B-A51F50916846}">
      <dgm:prSet/>
      <dgm:spPr/>
      <dgm:t>
        <a:bodyPr/>
        <a:lstStyle/>
        <a:p>
          <a:endParaRPr lang="en-US">
            <a:latin typeface="+mj-lt"/>
          </a:endParaRPr>
        </a:p>
      </dgm:t>
    </dgm:pt>
    <dgm:pt modelId="{0DA7F5F5-9431-4243-9B12-4BE85A8F014D}">
      <dgm:prSet phldrT="[Text]"/>
      <dgm:spPr/>
      <dgm:t>
        <a:bodyPr/>
        <a:lstStyle/>
        <a:p>
          <a:r>
            <a:rPr lang="vi-VN">
              <a:latin typeface="+mj-lt"/>
            </a:rPr>
            <a:t>Thêm vào đó, HTML dễ đọc hơn </a:t>
          </a:r>
          <a:r>
            <a:rPr lang="en-US">
              <a:latin typeface="Times New Roman" panose="02020603050405020304" pitchFamily="18" charset="0"/>
              <a:cs typeface="Times New Roman" panose="02020603050405020304" pitchFamily="18" charset="0"/>
            </a:rPr>
            <a:t>vì</a:t>
          </a:r>
          <a:r>
            <a:rPr lang="vi-VN">
              <a:latin typeface="+mj-lt"/>
            </a:rPr>
            <a:t> không có một lượng lớn tập lệnh được đổ vào đó.</a:t>
          </a:r>
          <a:endParaRPr lang="en-US">
            <a:latin typeface="+mj-lt"/>
          </a:endParaRPr>
        </a:p>
      </dgm:t>
    </dgm:pt>
    <dgm:pt modelId="{58DF89FB-D7D9-468E-AD5E-E433B7635A76}" type="parTrans" cxnId="{49B233E7-BB07-4076-BE2F-34A12D0D77EC}">
      <dgm:prSet/>
      <dgm:spPr/>
      <dgm:t>
        <a:bodyPr/>
        <a:lstStyle/>
        <a:p>
          <a:endParaRPr lang="en-US">
            <a:latin typeface="+mj-lt"/>
          </a:endParaRPr>
        </a:p>
      </dgm:t>
    </dgm:pt>
    <dgm:pt modelId="{0389FABC-C55E-4C92-8934-48610A71C7BB}" type="sibTrans" cxnId="{49B233E7-BB07-4076-BE2F-34A12D0D77EC}">
      <dgm:prSet/>
      <dgm:spPr/>
      <dgm:t>
        <a:bodyPr/>
        <a:lstStyle/>
        <a:p>
          <a:endParaRPr lang="en-US">
            <a:latin typeface="+mj-lt"/>
          </a:endParaRPr>
        </a:p>
      </dgm:t>
    </dgm:pt>
    <dgm:pt modelId="{BD1F7BA5-8768-4DC0-8BFE-65EF9B282AFD}" type="pres">
      <dgm:prSet presAssocID="{36B10651-81E0-4F4C-9623-21A9E17F3046}" presName="Name0" presStyleCnt="0">
        <dgm:presLayoutVars>
          <dgm:dir/>
          <dgm:resizeHandles val="exact"/>
        </dgm:presLayoutVars>
      </dgm:prSet>
      <dgm:spPr/>
    </dgm:pt>
    <dgm:pt modelId="{420D986F-3538-4048-9635-7BCCBDCB2233}" type="pres">
      <dgm:prSet presAssocID="{36B10651-81E0-4F4C-9623-21A9E17F3046}" presName="arrow" presStyleLbl="bgShp" presStyleIdx="0" presStyleCnt="1"/>
      <dgm:spPr/>
    </dgm:pt>
    <dgm:pt modelId="{23296D9B-47F9-400F-B49E-D265D78B9D9B}" type="pres">
      <dgm:prSet presAssocID="{36B10651-81E0-4F4C-9623-21A9E17F3046}" presName="points" presStyleCnt="0"/>
      <dgm:spPr/>
    </dgm:pt>
    <dgm:pt modelId="{CC964A46-47E9-473E-B961-6B950915FA90}" type="pres">
      <dgm:prSet presAssocID="{B3FCDD39-0878-428F-B619-2B189037163B}" presName="compositeA" presStyleCnt="0"/>
      <dgm:spPr/>
    </dgm:pt>
    <dgm:pt modelId="{0FB6469B-ECC2-47D5-82C7-1847D5E77523}" type="pres">
      <dgm:prSet presAssocID="{B3FCDD39-0878-428F-B619-2B189037163B}" presName="textA" presStyleLbl="revTx" presStyleIdx="0" presStyleCnt="3">
        <dgm:presLayoutVars>
          <dgm:bulletEnabled val="1"/>
        </dgm:presLayoutVars>
      </dgm:prSet>
      <dgm:spPr/>
    </dgm:pt>
    <dgm:pt modelId="{12F91AE9-7669-4CA9-82E1-57F5AA6E6BC3}" type="pres">
      <dgm:prSet presAssocID="{B3FCDD39-0878-428F-B619-2B189037163B}" presName="circleA" presStyleLbl="node1" presStyleIdx="0" presStyleCnt="3"/>
      <dgm:spPr/>
    </dgm:pt>
    <dgm:pt modelId="{36015F0C-1244-4D57-AF86-B3AC63A5F0F8}" type="pres">
      <dgm:prSet presAssocID="{B3FCDD39-0878-428F-B619-2B189037163B}" presName="spaceA" presStyleCnt="0"/>
      <dgm:spPr/>
    </dgm:pt>
    <dgm:pt modelId="{F7D10684-FE4F-4A3A-B0C8-6E86EAC4250B}" type="pres">
      <dgm:prSet presAssocID="{38751A98-3611-4798-887C-5D207DA1052C}" presName="space" presStyleCnt="0"/>
      <dgm:spPr/>
    </dgm:pt>
    <dgm:pt modelId="{2BE0D310-8768-40FB-8D11-58BBFBA63371}" type="pres">
      <dgm:prSet presAssocID="{AE5DCDD3-0AB1-49FC-945E-3BBCDCE1BBDA}" presName="compositeB" presStyleCnt="0"/>
      <dgm:spPr/>
    </dgm:pt>
    <dgm:pt modelId="{6CFDB0E7-3561-4CC5-8545-E59C0929FC5F}" type="pres">
      <dgm:prSet presAssocID="{AE5DCDD3-0AB1-49FC-945E-3BBCDCE1BBDA}" presName="textB" presStyleLbl="revTx" presStyleIdx="1" presStyleCnt="3">
        <dgm:presLayoutVars>
          <dgm:bulletEnabled val="1"/>
        </dgm:presLayoutVars>
      </dgm:prSet>
      <dgm:spPr/>
    </dgm:pt>
    <dgm:pt modelId="{E7A06F59-95A5-4757-B9C1-548E4FA2E9CC}" type="pres">
      <dgm:prSet presAssocID="{AE5DCDD3-0AB1-49FC-945E-3BBCDCE1BBDA}" presName="circleB" presStyleLbl="node1" presStyleIdx="1" presStyleCnt="3"/>
      <dgm:spPr/>
    </dgm:pt>
    <dgm:pt modelId="{6C076C12-EFD6-40F2-8741-29D3C4A255CA}" type="pres">
      <dgm:prSet presAssocID="{AE5DCDD3-0AB1-49FC-945E-3BBCDCE1BBDA}" presName="spaceB" presStyleCnt="0"/>
      <dgm:spPr/>
    </dgm:pt>
    <dgm:pt modelId="{64B89D05-6FFD-4E95-8C36-5F16E99EBA15}" type="pres">
      <dgm:prSet presAssocID="{6E322C91-94C1-4E06-B4A7-25C6E05E41BE}" presName="space" presStyleCnt="0"/>
      <dgm:spPr/>
    </dgm:pt>
    <dgm:pt modelId="{97EA993F-9902-469D-ABF2-E72BED6889BD}" type="pres">
      <dgm:prSet presAssocID="{0DA7F5F5-9431-4243-9B12-4BE85A8F014D}" presName="compositeA" presStyleCnt="0"/>
      <dgm:spPr/>
    </dgm:pt>
    <dgm:pt modelId="{7724B063-4AEF-4BCF-968B-DC8B3805C9E2}" type="pres">
      <dgm:prSet presAssocID="{0DA7F5F5-9431-4243-9B12-4BE85A8F014D}" presName="textA" presStyleLbl="revTx" presStyleIdx="2" presStyleCnt="3">
        <dgm:presLayoutVars>
          <dgm:bulletEnabled val="1"/>
        </dgm:presLayoutVars>
      </dgm:prSet>
      <dgm:spPr/>
    </dgm:pt>
    <dgm:pt modelId="{DE5781A2-3BFD-4B9F-BA2A-C0E6E6293141}" type="pres">
      <dgm:prSet presAssocID="{0DA7F5F5-9431-4243-9B12-4BE85A8F014D}" presName="circleA" presStyleLbl="node1" presStyleIdx="2" presStyleCnt="3"/>
      <dgm:spPr/>
    </dgm:pt>
    <dgm:pt modelId="{EEB13912-3A67-4BF1-817A-17DABD0E2446}" type="pres">
      <dgm:prSet presAssocID="{0DA7F5F5-9431-4243-9B12-4BE85A8F014D}" presName="spaceA" presStyleCnt="0"/>
      <dgm:spPr/>
    </dgm:pt>
  </dgm:ptLst>
  <dgm:cxnLst>
    <dgm:cxn modelId="{EECD9909-E2B9-43E0-8219-EB3DC067A6EB}" type="presOf" srcId="{36B10651-81E0-4F4C-9623-21A9E17F3046}" destId="{BD1F7BA5-8768-4DC0-8BFE-65EF9B282AFD}" srcOrd="0" destOrd="0" presId="urn:microsoft.com/office/officeart/2005/8/layout/hProcess11"/>
    <dgm:cxn modelId="{62C0D04C-70E9-4BFF-8832-A0BD4009EB5D}" type="presOf" srcId="{B3FCDD39-0878-428F-B619-2B189037163B}" destId="{0FB6469B-ECC2-47D5-82C7-1847D5E77523}" srcOrd="0" destOrd="0" presId="urn:microsoft.com/office/officeart/2005/8/layout/hProcess11"/>
    <dgm:cxn modelId="{2B41C991-1EBB-469B-A388-5187BCA129ED}" type="presOf" srcId="{AE5DCDD3-0AB1-49FC-945E-3BBCDCE1BBDA}" destId="{6CFDB0E7-3561-4CC5-8545-E59C0929FC5F}" srcOrd="0" destOrd="0" presId="urn:microsoft.com/office/officeart/2005/8/layout/hProcess11"/>
    <dgm:cxn modelId="{9B8232A2-2B60-4C84-8132-0D8783F03D11}" srcId="{36B10651-81E0-4F4C-9623-21A9E17F3046}" destId="{B3FCDD39-0878-428F-B619-2B189037163B}" srcOrd="0" destOrd="0" parTransId="{473B567D-D443-41B5-86E9-DB6C59CC915D}" sibTransId="{38751A98-3611-4798-887C-5D207DA1052C}"/>
    <dgm:cxn modelId="{C1B5F0CF-F191-40B2-AB2B-A51F50916846}" srcId="{36B10651-81E0-4F4C-9623-21A9E17F3046}" destId="{AE5DCDD3-0AB1-49FC-945E-3BBCDCE1BBDA}" srcOrd="1" destOrd="0" parTransId="{8B1A9018-58CF-41A3-8E0A-8006715D3B2C}" sibTransId="{6E322C91-94C1-4E06-B4A7-25C6E05E41BE}"/>
    <dgm:cxn modelId="{22DB80DA-5957-464F-9A92-403C8684A31B}" type="presOf" srcId="{0DA7F5F5-9431-4243-9B12-4BE85A8F014D}" destId="{7724B063-4AEF-4BCF-968B-DC8B3805C9E2}" srcOrd="0" destOrd="0" presId="urn:microsoft.com/office/officeart/2005/8/layout/hProcess11"/>
    <dgm:cxn modelId="{49B233E7-BB07-4076-BE2F-34A12D0D77EC}" srcId="{36B10651-81E0-4F4C-9623-21A9E17F3046}" destId="{0DA7F5F5-9431-4243-9B12-4BE85A8F014D}" srcOrd="2" destOrd="0" parTransId="{58DF89FB-D7D9-468E-AD5E-E433B7635A76}" sibTransId="{0389FABC-C55E-4C92-8934-48610A71C7BB}"/>
    <dgm:cxn modelId="{5800F5C1-F9A5-4BEE-85D5-F8740878A877}" type="presParOf" srcId="{BD1F7BA5-8768-4DC0-8BFE-65EF9B282AFD}" destId="{420D986F-3538-4048-9635-7BCCBDCB2233}" srcOrd="0" destOrd="0" presId="urn:microsoft.com/office/officeart/2005/8/layout/hProcess11"/>
    <dgm:cxn modelId="{D64257A8-2F7F-470B-AD66-D51C51A3241B}" type="presParOf" srcId="{BD1F7BA5-8768-4DC0-8BFE-65EF9B282AFD}" destId="{23296D9B-47F9-400F-B49E-D265D78B9D9B}" srcOrd="1" destOrd="0" presId="urn:microsoft.com/office/officeart/2005/8/layout/hProcess11"/>
    <dgm:cxn modelId="{A86D2E8A-52B3-4F11-B870-114FDA985162}" type="presParOf" srcId="{23296D9B-47F9-400F-B49E-D265D78B9D9B}" destId="{CC964A46-47E9-473E-B961-6B950915FA90}" srcOrd="0" destOrd="0" presId="urn:microsoft.com/office/officeart/2005/8/layout/hProcess11"/>
    <dgm:cxn modelId="{1B186AF5-23F2-43AB-A2B6-CF1596C25BF4}" type="presParOf" srcId="{CC964A46-47E9-473E-B961-6B950915FA90}" destId="{0FB6469B-ECC2-47D5-82C7-1847D5E77523}" srcOrd="0" destOrd="0" presId="urn:microsoft.com/office/officeart/2005/8/layout/hProcess11"/>
    <dgm:cxn modelId="{7E063EB9-8F36-4BB6-BDAD-0AE0D5F091A1}" type="presParOf" srcId="{CC964A46-47E9-473E-B961-6B950915FA90}" destId="{12F91AE9-7669-4CA9-82E1-57F5AA6E6BC3}" srcOrd="1" destOrd="0" presId="urn:microsoft.com/office/officeart/2005/8/layout/hProcess11"/>
    <dgm:cxn modelId="{570F02DF-605D-431B-9A04-12EE47D1096E}" type="presParOf" srcId="{CC964A46-47E9-473E-B961-6B950915FA90}" destId="{36015F0C-1244-4D57-AF86-B3AC63A5F0F8}" srcOrd="2" destOrd="0" presId="urn:microsoft.com/office/officeart/2005/8/layout/hProcess11"/>
    <dgm:cxn modelId="{1EC14497-8660-407E-A6CB-33D279DAE70F}" type="presParOf" srcId="{23296D9B-47F9-400F-B49E-D265D78B9D9B}" destId="{F7D10684-FE4F-4A3A-B0C8-6E86EAC4250B}" srcOrd="1" destOrd="0" presId="urn:microsoft.com/office/officeart/2005/8/layout/hProcess11"/>
    <dgm:cxn modelId="{6680458E-E101-4829-922E-C59721E95752}" type="presParOf" srcId="{23296D9B-47F9-400F-B49E-D265D78B9D9B}" destId="{2BE0D310-8768-40FB-8D11-58BBFBA63371}" srcOrd="2" destOrd="0" presId="urn:microsoft.com/office/officeart/2005/8/layout/hProcess11"/>
    <dgm:cxn modelId="{4FD5CB11-F4B7-4C8F-B065-3664D6DFD73F}" type="presParOf" srcId="{2BE0D310-8768-40FB-8D11-58BBFBA63371}" destId="{6CFDB0E7-3561-4CC5-8545-E59C0929FC5F}" srcOrd="0" destOrd="0" presId="urn:microsoft.com/office/officeart/2005/8/layout/hProcess11"/>
    <dgm:cxn modelId="{EE61896C-7EDE-4963-90C5-B4B5E7799509}" type="presParOf" srcId="{2BE0D310-8768-40FB-8D11-58BBFBA63371}" destId="{E7A06F59-95A5-4757-B9C1-548E4FA2E9CC}" srcOrd="1" destOrd="0" presId="urn:microsoft.com/office/officeart/2005/8/layout/hProcess11"/>
    <dgm:cxn modelId="{4FC4E8CA-C32C-41DA-AC8E-5CA652B9A9A7}" type="presParOf" srcId="{2BE0D310-8768-40FB-8D11-58BBFBA63371}" destId="{6C076C12-EFD6-40F2-8741-29D3C4A255CA}" srcOrd="2" destOrd="0" presId="urn:microsoft.com/office/officeart/2005/8/layout/hProcess11"/>
    <dgm:cxn modelId="{D683CAD8-26B2-414F-BAC5-C9FF3A7F47D2}" type="presParOf" srcId="{23296D9B-47F9-400F-B49E-D265D78B9D9B}" destId="{64B89D05-6FFD-4E95-8C36-5F16E99EBA15}" srcOrd="3" destOrd="0" presId="urn:microsoft.com/office/officeart/2005/8/layout/hProcess11"/>
    <dgm:cxn modelId="{1BABC2A5-F26B-4219-B2E8-9412EBDC8556}" type="presParOf" srcId="{23296D9B-47F9-400F-B49E-D265D78B9D9B}" destId="{97EA993F-9902-469D-ABF2-E72BED6889BD}" srcOrd="4" destOrd="0" presId="urn:microsoft.com/office/officeart/2005/8/layout/hProcess11"/>
    <dgm:cxn modelId="{D92CBF6E-8FC4-49CD-9370-3457F66ECAF2}" type="presParOf" srcId="{97EA993F-9902-469D-ABF2-E72BED6889BD}" destId="{7724B063-4AEF-4BCF-968B-DC8B3805C9E2}" srcOrd="0" destOrd="0" presId="urn:microsoft.com/office/officeart/2005/8/layout/hProcess11"/>
    <dgm:cxn modelId="{551949D0-C3F1-44DF-B511-8E4F66193529}" type="presParOf" srcId="{97EA993F-9902-469D-ABF2-E72BED6889BD}" destId="{DE5781A2-3BFD-4B9F-BA2A-C0E6E6293141}" srcOrd="1" destOrd="0" presId="urn:microsoft.com/office/officeart/2005/8/layout/hProcess11"/>
    <dgm:cxn modelId="{6D2B3F56-AE88-44B8-94EF-9DDBC62182F1}" type="presParOf" srcId="{97EA993F-9902-469D-ABF2-E72BED6889BD}" destId="{EEB13912-3A67-4BF1-817A-17DABD0E2446}"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259460-38C2-4ED1-A1D7-A25E50347F1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2C437CFC-941F-4782-B663-AE7175BCD7A6}">
      <dgm:prSet phldrT="[Text]"/>
      <dgm:spPr/>
      <dgm:t>
        <a:bodyPr/>
        <a:lstStyle/>
        <a:p>
          <a:r>
            <a:rPr lang="vi-VN">
              <a:latin typeface="+mj-lt"/>
            </a:rPr>
            <a:t>Lỗi cú pháp</a:t>
          </a:r>
          <a:endParaRPr lang="en-US">
            <a:latin typeface="+mj-lt"/>
          </a:endParaRPr>
        </a:p>
      </dgm:t>
    </dgm:pt>
    <dgm:pt modelId="{E567B27D-DBCA-46BB-9973-45AC3B461E1E}" type="parTrans" cxnId="{9A13042D-158C-4191-A23F-F67782EE02DD}">
      <dgm:prSet/>
      <dgm:spPr/>
      <dgm:t>
        <a:bodyPr/>
        <a:lstStyle/>
        <a:p>
          <a:endParaRPr lang="en-US">
            <a:latin typeface="+mj-lt"/>
          </a:endParaRPr>
        </a:p>
      </dgm:t>
    </dgm:pt>
    <dgm:pt modelId="{A1FD2A73-86AC-4CF9-82CB-4F014D1C67B6}" type="sibTrans" cxnId="{9A13042D-158C-4191-A23F-F67782EE02DD}">
      <dgm:prSet/>
      <dgm:spPr/>
      <dgm:t>
        <a:bodyPr/>
        <a:lstStyle/>
        <a:p>
          <a:endParaRPr lang="en-US">
            <a:latin typeface="+mj-lt"/>
          </a:endParaRPr>
        </a:p>
      </dgm:t>
    </dgm:pt>
    <dgm:pt modelId="{0380D6BA-8897-4693-979C-54AE09465421}">
      <dgm:prSet/>
      <dgm:spPr/>
      <dgm:t>
        <a:bodyPr/>
        <a:lstStyle/>
        <a:p>
          <a:r>
            <a:rPr lang="vi-VN">
              <a:latin typeface="+mj-lt"/>
            </a:rPr>
            <a:t>Lỗi logic</a:t>
          </a:r>
          <a:endParaRPr lang="en-US">
            <a:latin typeface="+mj-lt"/>
          </a:endParaRPr>
        </a:p>
      </dgm:t>
    </dgm:pt>
    <dgm:pt modelId="{183DB74D-8C4C-4EEE-8BE9-D84B14A20347}" type="parTrans" cxnId="{68DBB2AE-DC30-4924-B725-C38ED1E11099}">
      <dgm:prSet/>
      <dgm:spPr/>
      <dgm:t>
        <a:bodyPr/>
        <a:lstStyle/>
        <a:p>
          <a:endParaRPr lang="en-US">
            <a:latin typeface="+mj-lt"/>
          </a:endParaRPr>
        </a:p>
      </dgm:t>
    </dgm:pt>
    <dgm:pt modelId="{BFCD3F91-B8C0-4FE8-A3C1-17ED0E0DB718}" type="sibTrans" cxnId="{68DBB2AE-DC30-4924-B725-C38ED1E11099}">
      <dgm:prSet/>
      <dgm:spPr/>
      <dgm:t>
        <a:bodyPr/>
        <a:lstStyle/>
        <a:p>
          <a:endParaRPr lang="en-US">
            <a:latin typeface="+mj-lt"/>
          </a:endParaRPr>
        </a:p>
      </dgm:t>
    </dgm:pt>
    <dgm:pt modelId="{978A8A0F-5F6C-4DC3-85B2-C31B7D2B975E}">
      <dgm:prSet phldrT="[Text]"/>
      <dgm:spPr/>
      <dgm:t>
        <a:bodyPr/>
        <a:lstStyle/>
        <a:p>
          <a:r>
            <a:rPr lang="vi-VN">
              <a:latin typeface="+mj-lt"/>
            </a:rPr>
            <a:t>Đây là những lỗi </a:t>
          </a:r>
          <a:r>
            <a:rPr lang="en-US">
              <a:latin typeface="Times New Roman" panose="02020603050405020304" pitchFamily="18" charset="0"/>
              <a:cs typeface="Times New Roman" panose="02020603050405020304" pitchFamily="18" charset="0"/>
            </a:rPr>
            <a:t>cú pháp </a:t>
          </a:r>
          <a:r>
            <a:rPr lang="vi-VN">
              <a:latin typeface="+mj-lt"/>
            </a:rPr>
            <a:t>trong mã khiến chương trình hoàn toàn không chạy hoặc ngừng hoạt động từng phần.</a:t>
          </a:r>
          <a:endParaRPr lang="en-US">
            <a:latin typeface="+mj-lt"/>
          </a:endParaRPr>
        </a:p>
      </dgm:t>
    </dgm:pt>
    <dgm:pt modelId="{10907F16-C5D6-4C72-90BC-6F577D65716A}" type="parTrans" cxnId="{F8DF4185-A5D7-45AF-B9A9-5E0A0999583E}">
      <dgm:prSet/>
      <dgm:spPr/>
      <dgm:t>
        <a:bodyPr/>
        <a:lstStyle/>
        <a:p>
          <a:endParaRPr lang="en-US">
            <a:latin typeface="+mj-lt"/>
          </a:endParaRPr>
        </a:p>
      </dgm:t>
    </dgm:pt>
    <dgm:pt modelId="{EF5FBABE-13FC-42B3-B507-BF58D12AA1A0}" type="sibTrans" cxnId="{F8DF4185-A5D7-45AF-B9A9-5E0A0999583E}">
      <dgm:prSet/>
      <dgm:spPr/>
      <dgm:t>
        <a:bodyPr/>
        <a:lstStyle/>
        <a:p>
          <a:endParaRPr lang="en-US">
            <a:latin typeface="+mj-lt"/>
          </a:endParaRPr>
        </a:p>
      </dgm:t>
    </dgm:pt>
    <dgm:pt modelId="{51CC11E0-2E3B-47FA-A2C6-C8B6E6CA140F}">
      <dgm:prSet/>
      <dgm:spPr/>
      <dgm:t>
        <a:bodyPr/>
        <a:lstStyle/>
        <a:p>
          <a:r>
            <a:rPr lang="vi-VN">
              <a:latin typeface="+mj-lt"/>
            </a:rPr>
            <a:t>Đây là những lỗi trong đó cú pháp thực sự chính xác nhưng mã không như ý bạn, nghĩa là chương trình chạy thành công nhưng cho kết quả không chính xác.</a:t>
          </a:r>
          <a:endParaRPr lang="en-US">
            <a:latin typeface="+mj-lt"/>
          </a:endParaRPr>
        </a:p>
      </dgm:t>
    </dgm:pt>
    <dgm:pt modelId="{78C67F7E-EE8B-46B0-AFDD-E00AC1529257}" type="parTrans" cxnId="{65E6A6BB-50EE-48C3-A111-7C0E57B2C7E1}">
      <dgm:prSet/>
      <dgm:spPr/>
      <dgm:t>
        <a:bodyPr/>
        <a:lstStyle/>
        <a:p>
          <a:endParaRPr lang="en-US">
            <a:latin typeface="+mj-lt"/>
          </a:endParaRPr>
        </a:p>
      </dgm:t>
    </dgm:pt>
    <dgm:pt modelId="{724BEA3F-AAA7-4B86-88A3-B3CC2D0D41EA}" type="sibTrans" cxnId="{65E6A6BB-50EE-48C3-A111-7C0E57B2C7E1}">
      <dgm:prSet/>
      <dgm:spPr/>
      <dgm:t>
        <a:bodyPr/>
        <a:lstStyle/>
        <a:p>
          <a:endParaRPr lang="en-US">
            <a:latin typeface="+mj-lt"/>
          </a:endParaRPr>
        </a:p>
      </dgm:t>
    </dgm:pt>
    <dgm:pt modelId="{3783229E-1010-423C-9C24-7825CF8022EE}">
      <dgm:prSet phldrT="[Text]"/>
      <dgm:spPr/>
      <dgm:t>
        <a:bodyPr/>
        <a:lstStyle/>
        <a:p>
          <a:r>
            <a:rPr lang="vi-VN">
              <a:latin typeface="+mj-lt"/>
            </a:rPr>
            <a:t>Những lỗi này thường không khó để sửa, miễn là bạn quen thuộc với các công cụ phù hợp và biết ý nghĩa của các thông báo lỗi.</a:t>
          </a:r>
          <a:endParaRPr lang="en-US">
            <a:latin typeface="+mj-lt"/>
          </a:endParaRPr>
        </a:p>
      </dgm:t>
    </dgm:pt>
    <dgm:pt modelId="{4A2DF01F-72B0-4E3F-B926-49C453FEEF99}" type="parTrans" cxnId="{C9E65D99-B670-4C19-A7A9-CCC6CD4117A9}">
      <dgm:prSet/>
      <dgm:spPr/>
      <dgm:t>
        <a:bodyPr/>
        <a:lstStyle/>
        <a:p>
          <a:endParaRPr lang="en-US">
            <a:latin typeface="+mj-lt"/>
          </a:endParaRPr>
        </a:p>
      </dgm:t>
    </dgm:pt>
    <dgm:pt modelId="{72393671-C0EB-4826-ABD1-2A82A50239BB}" type="sibTrans" cxnId="{C9E65D99-B670-4C19-A7A9-CCC6CD4117A9}">
      <dgm:prSet/>
      <dgm:spPr/>
      <dgm:t>
        <a:bodyPr/>
        <a:lstStyle/>
        <a:p>
          <a:endParaRPr lang="en-US">
            <a:latin typeface="+mj-lt"/>
          </a:endParaRPr>
        </a:p>
      </dgm:t>
    </dgm:pt>
    <dgm:pt modelId="{ED15CC57-8F95-4231-B813-CD0E9BE533E0}">
      <dgm:prSet/>
      <dgm:spPr/>
      <dgm:t>
        <a:bodyPr/>
        <a:lstStyle/>
        <a:p>
          <a:r>
            <a:rPr lang="vi-VN">
              <a:latin typeface="+mj-lt"/>
            </a:rPr>
            <a:t>Những lỗi này thường khó sửa hơn lỗi cú pháp, vì thường không có thông báo lỗi hướng bạn đến nguồn gốc của lỗi.</a:t>
          </a:r>
          <a:endParaRPr lang="en-US">
            <a:latin typeface="+mj-lt"/>
          </a:endParaRPr>
        </a:p>
      </dgm:t>
    </dgm:pt>
    <dgm:pt modelId="{8A35149C-1EEE-455F-AD73-BBD63F40A730}" type="parTrans" cxnId="{1A327594-9768-4383-984D-D1A29547D3DE}">
      <dgm:prSet/>
      <dgm:spPr/>
      <dgm:t>
        <a:bodyPr/>
        <a:lstStyle/>
        <a:p>
          <a:endParaRPr lang="en-US">
            <a:latin typeface="+mj-lt"/>
          </a:endParaRPr>
        </a:p>
      </dgm:t>
    </dgm:pt>
    <dgm:pt modelId="{FB28567E-7C6B-430A-A7BE-6D68860D811F}" type="sibTrans" cxnId="{1A327594-9768-4383-984D-D1A29547D3DE}">
      <dgm:prSet/>
      <dgm:spPr/>
      <dgm:t>
        <a:bodyPr/>
        <a:lstStyle/>
        <a:p>
          <a:endParaRPr lang="en-US">
            <a:latin typeface="+mj-lt"/>
          </a:endParaRPr>
        </a:p>
      </dgm:t>
    </dgm:pt>
    <dgm:pt modelId="{A8108C34-E562-4137-ADDE-331EC2594962}" type="pres">
      <dgm:prSet presAssocID="{D5259460-38C2-4ED1-A1D7-A25E50347F12}" presName="linearFlow" presStyleCnt="0">
        <dgm:presLayoutVars>
          <dgm:dir/>
          <dgm:animLvl val="lvl"/>
          <dgm:resizeHandles val="exact"/>
        </dgm:presLayoutVars>
      </dgm:prSet>
      <dgm:spPr/>
    </dgm:pt>
    <dgm:pt modelId="{4F8A238F-1747-4318-A109-E3158460C302}" type="pres">
      <dgm:prSet presAssocID="{2C437CFC-941F-4782-B663-AE7175BCD7A6}" presName="composite" presStyleCnt="0"/>
      <dgm:spPr/>
    </dgm:pt>
    <dgm:pt modelId="{1EB65FFC-C500-402F-9240-A75392715ABB}" type="pres">
      <dgm:prSet presAssocID="{2C437CFC-941F-4782-B663-AE7175BCD7A6}" presName="parTx" presStyleLbl="node1" presStyleIdx="0" presStyleCnt="2">
        <dgm:presLayoutVars>
          <dgm:chMax val="0"/>
          <dgm:chPref val="0"/>
          <dgm:bulletEnabled val="1"/>
        </dgm:presLayoutVars>
      </dgm:prSet>
      <dgm:spPr/>
    </dgm:pt>
    <dgm:pt modelId="{1FE05371-FD5D-4FBE-A5DF-8DDE7DBC98BD}" type="pres">
      <dgm:prSet presAssocID="{2C437CFC-941F-4782-B663-AE7175BCD7A6}" presName="parSh" presStyleLbl="node1" presStyleIdx="0" presStyleCnt="2"/>
      <dgm:spPr/>
    </dgm:pt>
    <dgm:pt modelId="{06611FBF-DFFE-4A61-A7FB-C057CFE5E856}" type="pres">
      <dgm:prSet presAssocID="{2C437CFC-941F-4782-B663-AE7175BCD7A6}" presName="desTx" presStyleLbl="fgAcc1" presStyleIdx="0" presStyleCnt="2">
        <dgm:presLayoutVars>
          <dgm:bulletEnabled val="1"/>
        </dgm:presLayoutVars>
      </dgm:prSet>
      <dgm:spPr/>
    </dgm:pt>
    <dgm:pt modelId="{83056B9A-27AD-4E5C-9157-C90CC5514166}" type="pres">
      <dgm:prSet presAssocID="{A1FD2A73-86AC-4CF9-82CB-4F014D1C67B6}" presName="sibTrans" presStyleLbl="sibTrans2D1" presStyleIdx="0" presStyleCnt="1"/>
      <dgm:spPr/>
    </dgm:pt>
    <dgm:pt modelId="{748F3B24-19C1-4917-94D0-1D4708EE4623}" type="pres">
      <dgm:prSet presAssocID="{A1FD2A73-86AC-4CF9-82CB-4F014D1C67B6}" presName="connTx" presStyleLbl="sibTrans2D1" presStyleIdx="0" presStyleCnt="1"/>
      <dgm:spPr/>
    </dgm:pt>
    <dgm:pt modelId="{FAF1DD7D-44C9-4714-8329-B8FCFF6F3015}" type="pres">
      <dgm:prSet presAssocID="{0380D6BA-8897-4693-979C-54AE09465421}" presName="composite" presStyleCnt="0"/>
      <dgm:spPr/>
    </dgm:pt>
    <dgm:pt modelId="{D655C278-9E3A-44DA-967E-35A3BAC8E2DB}" type="pres">
      <dgm:prSet presAssocID="{0380D6BA-8897-4693-979C-54AE09465421}" presName="parTx" presStyleLbl="node1" presStyleIdx="0" presStyleCnt="2">
        <dgm:presLayoutVars>
          <dgm:chMax val="0"/>
          <dgm:chPref val="0"/>
          <dgm:bulletEnabled val="1"/>
        </dgm:presLayoutVars>
      </dgm:prSet>
      <dgm:spPr/>
    </dgm:pt>
    <dgm:pt modelId="{6CB64370-6437-4582-BB83-761856576A40}" type="pres">
      <dgm:prSet presAssocID="{0380D6BA-8897-4693-979C-54AE09465421}" presName="parSh" presStyleLbl="node1" presStyleIdx="1" presStyleCnt="2"/>
      <dgm:spPr/>
    </dgm:pt>
    <dgm:pt modelId="{37DA1169-8531-4304-89E6-02F792041A6A}" type="pres">
      <dgm:prSet presAssocID="{0380D6BA-8897-4693-979C-54AE09465421}" presName="desTx" presStyleLbl="fgAcc1" presStyleIdx="1" presStyleCnt="2">
        <dgm:presLayoutVars>
          <dgm:bulletEnabled val="1"/>
        </dgm:presLayoutVars>
      </dgm:prSet>
      <dgm:spPr/>
    </dgm:pt>
  </dgm:ptLst>
  <dgm:cxnLst>
    <dgm:cxn modelId="{E171B40F-0C63-41AF-9D39-3508AD40DACA}" type="presOf" srcId="{2C437CFC-941F-4782-B663-AE7175BCD7A6}" destId="{1EB65FFC-C500-402F-9240-A75392715ABB}" srcOrd="0" destOrd="0" presId="urn:microsoft.com/office/officeart/2005/8/layout/process3"/>
    <dgm:cxn modelId="{3BF79A2C-010E-4F38-B24D-88A51AFEAB32}" type="presOf" srcId="{2C437CFC-941F-4782-B663-AE7175BCD7A6}" destId="{1FE05371-FD5D-4FBE-A5DF-8DDE7DBC98BD}" srcOrd="1" destOrd="0" presId="urn:microsoft.com/office/officeart/2005/8/layout/process3"/>
    <dgm:cxn modelId="{9A13042D-158C-4191-A23F-F67782EE02DD}" srcId="{D5259460-38C2-4ED1-A1D7-A25E50347F12}" destId="{2C437CFC-941F-4782-B663-AE7175BCD7A6}" srcOrd="0" destOrd="0" parTransId="{E567B27D-DBCA-46BB-9973-45AC3B461E1E}" sibTransId="{A1FD2A73-86AC-4CF9-82CB-4F014D1C67B6}"/>
    <dgm:cxn modelId="{7CEBEC4A-BA01-413C-A4E1-58464F193BC8}" type="presOf" srcId="{A1FD2A73-86AC-4CF9-82CB-4F014D1C67B6}" destId="{748F3B24-19C1-4917-94D0-1D4708EE4623}" srcOrd="1" destOrd="0" presId="urn:microsoft.com/office/officeart/2005/8/layout/process3"/>
    <dgm:cxn modelId="{F8DF4185-A5D7-45AF-B9A9-5E0A0999583E}" srcId="{2C437CFC-941F-4782-B663-AE7175BCD7A6}" destId="{978A8A0F-5F6C-4DC3-85B2-C31B7D2B975E}" srcOrd="0" destOrd="0" parTransId="{10907F16-C5D6-4C72-90BC-6F577D65716A}" sibTransId="{EF5FBABE-13FC-42B3-B507-BF58D12AA1A0}"/>
    <dgm:cxn modelId="{C715F389-DBA0-4886-BA19-C12846476A17}" type="presOf" srcId="{0380D6BA-8897-4693-979C-54AE09465421}" destId="{D655C278-9E3A-44DA-967E-35A3BAC8E2DB}" srcOrd="0" destOrd="0" presId="urn:microsoft.com/office/officeart/2005/8/layout/process3"/>
    <dgm:cxn modelId="{AADE9690-A33A-434D-824D-C617731D203D}" type="presOf" srcId="{978A8A0F-5F6C-4DC3-85B2-C31B7D2B975E}" destId="{06611FBF-DFFE-4A61-A7FB-C057CFE5E856}" srcOrd="0" destOrd="0" presId="urn:microsoft.com/office/officeart/2005/8/layout/process3"/>
    <dgm:cxn modelId="{797EAD91-B92A-4460-984D-F13301CFB0C3}" type="presOf" srcId="{ED15CC57-8F95-4231-B813-CD0E9BE533E0}" destId="{37DA1169-8531-4304-89E6-02F792041A6A}" srcOrd="0" destOrd="1" presId="urn:microsoft.com/office/officeart/2005/8/layout/process3"/>
    <dgm:cxn modelId="{1A327594-9768-4383-984D-D1A29547D3DE}" srcId="{0380D6BA-8897-4693-979C-54AE09465421}" destId="{ED15CC57-8F95-4231-B813-CD0E9BE533E0}" srcOrd="1" destOrd="0" parTransId="{8A35149C-1EEE-455F-AD73-BBD63F40A730}" sibTransId="{FB28567E-7C6B-430A-A7BE-6D68860D811F}"/>
    <dgm:cxn modelId="{C9E65D99-B670-4C19-A7A9-CCC6CD4117A9}" srcId="{2C437CFC-941F-4782-B663-AE7175BCD7A6}" destId="{3783229E-1010-423C-9C24-7825CF8022EE}" srcOrd="1" destOrd="0" parTransId="{4A2DF01F-72B0-4E3F-B926-49C453FEEF99}" sibTransId="{72393671-C0EB-4826-ABD1-2A82A50239BB}"/>
    <dgm:cxn modelId="{93B10A9C-A97B-4500-838A-B8D59354520A}" type="presOf" srcId="{3783229E-1010-423C-9C24-7825CF8022EE}" destId="{06611FBF-DFFE-4A61-A7FB-C057CFE5E856}" srcOrd="0" destOrd="1" presId="urn:microsoft.com/office/officeart/2005/8/layout/process3"/>
    <dgm:cxn modelId="{68DBB2AE-DC30-4924-B725-C38ED1E11099}" srcId="{D5259460-38C2-4ED1-A1D7-A25E50347F12}" destId="{0380D6BA-8897-4693-979C-54AE09465421}" srcOrd="1" destOrd="0" parTransId="{183DB74D-8C4C-4EEE-8BE9-D84B14A20347}" sibTransId="{BFCD3F91-B8C0-4FE8-A3C1-17ED0E0DB718}"/>
    <dgm:cxn modelId="{65E6A6BB-50EE-48C3-A111-7C0E57B2C7E1}" srcId="{0380D6BA-8897-4693-979C-54AE09465421}" destId="{51CC11E0-2E3B-47FA-A2C6-C8B6E6CA140F}" srcOrd="0" destOrd="0" parTransId="{78C67F7E-EE8B-46B0-AFDD-E00AC1529257}" sibTransId="{724BEA3F-AAA7-4B86-88A3-B3CC2D0D41EA}"/>
    <dgm:cxn modelId="{3071CCCD-AF65-4374-93B3-6E49403ABB1B}" type="presOf" srcId="{A1FD2A73-86AC-4CF9-82CB-4F014D1C67B6}" destId="{83056B9A-27AD-4E5C-9157-C90CC5514166}" srcOrd="0" destOrd="0" presId="urn:microsoft.com/office/officeart/2005/8/layout/process3"/>
    <dgm:cxn modelId="{C819C8D9-4227-4ACC-AE60-D3B519E10FA0}" type="presOf" srcId="{D5259460-38C2-4ED1-A1D7-A25E50347F12}" destId="{A8108C34-E562-4137-ADDE-331EC2594962}" srcOrd="0" destOrd="0" presId="urn:microsoft.com/office/officeart/2005/8/layout/process3"/>
    <dgm:cxn modelId="{673EBCDA-26E4-4750-9B32-3DB240BD3D7A}" type="presOf" srcId="{51CC11E0-2E3B-47FA-A2C6-C8B6E6CA140F}" destId="{37DA1169-8531-4304-89E6-02F792041A6A}" srcOrd="0" destOrd="0" presId="urn:microsoft.com/office/officeart/2005/8/layout/process3"/>
    <dgm:cxn modelId="{A5CDF2E5-683F-4BF4-967D-3EE28A1F9E77}" type="presOf" srcId="{0380D6BA-8897-4693-979C-54AE09465421}" destId="{6CB64370-6437-4582-BB83-761856576A40}" srcOrd="1" destOrd="0" presId="urn:microsoft.com/office/officeart/2005/8/layout/process3"/>
    <dgm:cxn modelId="{6F82EA3F-01D3-4FD8-8312-72CBC9615402}" type="presParOf" srcId="{A8108C34-E562-4137-ADDE-331EC2594962}" destId="{4F8A238F-1747-4318-A109-E3158460C302}" srcOrd="0" destOrd="0" presId="urn:microsoft.com/office/officeart/2005/8/layout/process3"/>
    <dgm:cxn modelId="{0453B733-E1A7-424C-BE1B-044793CA5E1C}" type="presParOf" srcId="{4F8A238F-1747-4318-A109-E3158460C302}" destId="{1EB65FFC-C500-402F-9240-A75392715ABB}" srcOrd="0" destOrd="0" presId="urn:microsoft.com/office/officeart/2005/8/layout/process3"/>
    <dgm:cxn modelId="{CEA01A3E-9AB8-4070-BFCD-A88204D8ADB0}" type="presParOf" srcId="{4F8A238F-1747-4318-A109-E3158460C302}" destId="{1FE05371-FD5D-4FBE-A5DF-8DDE7DBC98BD}" srcOrd="1" destOrd="0" presId="urn:microsoft.com/office/officeart/2005/8/layout/process3"/>
    <dgm:cxn modelId="{CC9A26C4-4FE0-449D-BC44-C1A0B3543103}" type="presParOf" srcId="{4F8A238F-1747-4318-A109-E3158460C302}" destId="{06611FBF-DFFE-4A61-A7FB-C057CFE5E856}" srcOrd="2" destOrd="0" presId="urn:microsoft.com/office/officeart/2005/8/layout/process3"/>
    <dgm:cxn modelId="{D8858A74-3A3E-48A5-A6D6-EECC2B8654E8}" type="presParOf" srcId="{A8108C34-E562-4137-ADDE-331EC2594962}" destId="{83056B9A-27AD-4E5C-9157-C90CC5514166}" srcOrd="1" destOrd="0" presId="urn:microsoft.com/office/officeart/2005/8/layout/process3"/>
    <dgm:cxn modelId="{B5BA8669-4ACF-41DA-ADB4-FD9B2ABC8F2D}" type="presParOf" srcId="{83056B9A-27AD-4E5C-9157-C90CC5514166}" destId="{748F3B24-19C1-4917-94D0-1D4708EE4623}" srcOrd="0" destOrd="0" presId="urn:microsoft.com/office/officeart/2005/8/layout/process3"/>
    <dgm:cxn modelId="{FF780336-5F6B-4DE1-B6DA-1D01F8C47EAC}" type="presParOf" srcId="{A8108C34-E562-4137-ADDE-331EC2594962}" destId="{FAF1DD7D-44C9-4714-8329-B8FCFF6F3015}" srcOrd="2" destOrd="0" presId="urn:microsoft.com/office/officeart/2005/8/layout/process3"/>
    <dgm:cxn modelId="{1CE08E26-0F37-4081-87CF-4ED169ABE190}" type="presParOf" srcId="{FAF1DD7D-44C9-4714-8329-B8FCFF6F3015}" destId="{D655C278-9E3A-44DA-967E-35A3BAC8E2DB}" srcOrd="0" destOrd="0" presId="urn:microsoft.com/office/officeart/2005/8/layout/process3"/>
    <dgm:cxn modelId="{C88F408F-E9AD-4B06-AE43-FA0AA69A59CB}" type="presParOf" srcId="{FAF1DD7D-44C9-4714-8329-B8FCFF6F3015}" destId="{6CB64370-6437-4582-BB83-761856576A40}" srcOrd="1" destOrd="0" presId="urn:microsoft.com/office/officeart/2005/8/layout/process3"/>
    <dgm:cxn modelId="{B5409F05-84F6-486F-B11E-731AAC6C129D}" type="presParOf" srcId="{FAF1DD7D-44C9-4714-8329-B8FCFF6F3015}" destId="{37DA1169-8531-4304-89E6-02F792041A6A}"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293E12-BF90-4F78-AC07-B0A7C6C43C3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AA0B1A-FBC2-41C4-89A1-538B79BA24AD}">
      <dgm:prSet phldrT="[Text]"/>
      <dgm:spPr/>
      <dgm:t>
        <a:bodyPr/>
        <a:lstStyle/>
        <a:p>
          <a:r>
            <a:rPr lang="en-US">
              <a:latin typeface="Times New Roman" panose="02020603050405020304" pitchFamily="18" charset="0"/>
              <a:cs typeface="Times New Roman" panose="02020603050405020304" pitchFamily="18" charset="0"/>
            </a:rPr>
            <a:t>SyntaxError: missing ; before statement</a:t>
          </a:r>
        </a:p>
      </dgm:t>
    </dgm:pt>
    <dgm:pt modelId="{0DA9FC47-6805-433D-A5BB-7AE4C0841A3B}" type="parTrans" cxnId="{0B933E0A-ADC8-4EF2-B2F7-3E10A8AEE71C}">
      <dgm:prSet/>
      <dgm:spPr/>
      <dgm:t>
        <a:bodyPr/>
        <a:lstStyle/>
        <a:p>
          <a:endParaRPr lang="en-US">
            <a:latin typeface="Times New Roman" panose="02020603050405020304" pitchFamily="18" charset="0"/>
            <a:cs typeface="Times New Roman" panose="02020603050405020304" pitchFamily="18" charset="0"/>
          </a:endParaRPr>
        </a:p>
      </dgm:t>
    </dgm:pt>
    <dgm:pt modelId="{C9A14D1D-28CC-4E80-8365-B9E543C7D9DF}" type="sibTrans" cxnId="{0B933E0A-ADC8-4EF2-B2F7-3E10A8AEE71C}">
      <dgm:prSet/>
      <dgm:spPr/>
      <dgm:t>
        <a:bodyPr/>
        <a:lstStyle/>
        <a:p>
          <a:endParaRPr lang="en-US">
            <a:latin typeface="Times New Roman" panose="02020603050405020304" pitchFamily="18" charset="0"/>
            <a:cs typeface="Times New Roman" panose="02020603050405020304" pitchFamily="18" charset="0"/>
          </a:endParaRPr>
        </a:p>
      </dgm:t>
    </dgm:pt>
    <dgm:pt modelId="{15AE31D2-0A3F-4146-A161-861F8E5DB8DD}">
      <dgm:prSet phldrT="[Text]"/>
      <dgm:spPr/>
      <dgm:t>
        <a:bodyPr/>
        <a:lstStyle/>
        <a:p>
          <a:r>
            <a:rPr lang="vi-VN">
              <a:latin typeface="Times New Roman" panose="02020603050405020304" pitchFamily="18" charset="0"/>
              <a:cs typeface="Times New Roman" panose="02020603050405020304" pitchFamily="18" charset="0"/>
            </a:rPr>
            <a:t>Lỗi này thường có nghĩa là thiếu dấu chấm phẩy ở cuối một trong các dòng mã</a:t>
          </a:r>
          <a:r>
            <a:rPr lang="en-US">
              <a:latin typeface="Times New Roman" panose="02020603050405020304" pitchFamily="18" charset="0"/>
              <a:cs typeface="Times New Roman" panose="02020603050405020304" pitchFamily="18" charset="0"/>
            </a:rPr>
            <a:t>.</a:t>
          </a:r>
        </a:p>
      </dgm:t>
    </dgm:pt>
    <dgm:pt modelId="{C6A32E66-31CF-459A-9C8D-028C92FB8B48}" type="parTrans" cxnId="{328A1430-62BC-4293-9A84-D0714B396C79}">
      <dgm:prSet/>
      <dgm:spPr/>
      <dgm:t>
        <a:bodyPr/>
        <a:lstStyle/>
        <a:p>
          <a:endParaRPr lang="en-US">
            <a:latin typeface="Times New Roman" panose="02020603050405020304" pitchFamily="18" charset="0"/>
            <a:cs typeface="Times New Roman" panose="02020603050405020304" pitchFamily="18" charset="0"/>
          </a:endParaRPr>
        </a:p>
      </dgm:t>
    </dgm:pt>
    <dgm:pt modelId="{B44DFB73-F749-4A4D-97A2-ACFDA1CC2B97}" type="sibTrans" cxnId="{328A1430-62BC-4293-9A84-D0714B396C79}">
      <dgm:prSet/>
      <dgm:spPr/>
      <dgm:t>
        <a:bodyPr/>
        <a:lstStyle/>
        <a:p>
          <a:endParaRPr lang="en-US">
            <a:latin typeface="Times New Roman" panose="02020603050405020304" pitchFamily="18" charset="0"/>
            <a:cs typeface="Times New Roman" panose="02020603050405020304" pitchFamily="18" charset="0"/>
          </a:endParaRPr>
        </a:p>
      </dgm:t>
    </dgm:pt>
    <dgm:pt modelId="{5A3FB8D9-F39F-403B-A13C-5B22849E7A2A}">
      <dgm:prSet phldrT="[Text]"/>
      <dgm:spPr/>
      <dgm:t>
        <a:bodyPr/>
        <a:lstStyle/>
        <a:p>
          <a:r>
            <a:rPr lang="en-US">
              <a:latin typeface="Times New Roman" panose="02020603050405020304" pitchFamily="18" charset="0"/>
              <a:cs typeface="Times New Roman" panose="02020603050405020304" pitchFamily="18" charset="0"/>
            </a:rPr>
            <a:t>SyntaxError: missing ) after argument list</a:t>
          </a:r>
        </a:p>
      </dgm:t>
    </dgm:pt>
    <dgm:pt modelId="{1DFB429C-33BB-4D15-8B46-10833288CA14}" type="parTrans" cxnId="{DFA74953-3906-4AA7-9B06-8427DF84B1E7}">
      <dgm:prSet/>
      <dgm:spPr/>
      <dgm:t>
        <a:bodyPr/>
        <a:lstStyle/>
        <a:p>
          <a:endParaRPr lang="en-US">
            <a:latin typeface="Times New Roman" panose="02020603050405020304" pitchFamily="18" charset="0"/>
            <a:cs typeface="Times New Roman" panose="02020603050405020304" pitchFamily="18" charset="0"/>
          </a:endParaRPr>
        </a:p>
      </dgm:t>
    </dgm:pt>
    <dgm:pt modelId="{0BBE5B13-0674-49A8-9658-B7F6D672CADB}" type="sibTrans" cxnId="{DFA74953-3906-4AA7-9B06-8427DF84B1E7}">
      <dgm:prSet/>
      <dgm:spPr/>
      <dgm:t>
        <a:bodyPr/>
        <a:lstStyle/>
        <a:p>
          <a:endParaRPr lang="en-US">
            <a:latin typeface="Times New Roman" panose="02020603050405020304" pitchFamily="18" charset="0"/>
            <a:cs typeface="Times New Roman" panose="02020603050405020304" pitchFamily="18" charset="0"/>
          </a:endParaRPr>
        </a:p>
      </dgm:t>
    </dgm:pt>
    <dgm:pt modelId="{0B2FB04B-D612-4B89-8E68-BCA8603A9612}">
      <dgm:prSet phldrT="[Text]"/>
      <dgm:spPr/>
      <dgm:t>
        <a:bodyPr/>
        <a:lstStyle/>
        <a:p>
          <a:r>
            <a:rPr lang="en-US">
              <a:latin typeface="Times New Roman" panose="02020603050405020304" pitchFamily="18" charset="0"/>
              <a:cs typeface="Times New Roman" panose="02020603050405020304" pitchFamily="18" charset="0"/>
            </a:rPr>
            <a:t>T</a:t>
          </a:r>
          <a:r>
            <a:rPr lang="vi-VN">
              <a:latin typeface="Times New Roman" panose="02020603050405020304" pitchFamily="18" charset="0"/>
              <a:cs typeface="Times New Roman" panose="02020603050405020304" pitchFamily="18" charset="0"/>
            </a:rPr>
            <a:t>hường có nghĩa là đã bỏ qua dấu ngoặc đóng khi kết thúc một lệnh gọi hàm / phương thức</a:t>
          </a:r>
          <a:r>
            <a:rPr lang="en-US">
              <a:latin typeface="Times New Roman" panose="02020603050405020304" pitchFamily="18" charset="0"/>
              <a:cs typeface="Times New Roman" panose="02020603050405020304" pitchFamily="18" charset="0"/>
            </a:rPr>
            <a:t>.</a:t>
          </a:r>
        </a:p>
      </dgm:t>
    </dgm:pt>
    <dgm:pt modelId="{96A06B9F-0AE3-4EAB-A65D-F0723242DF8C}" type="parTrans" cxnId="{ACBAFC03-050E-4E22-B7A6-E526EEDE5D1D}">
      <dgm:prSet/>
      <dgm:spPr/>
      <dgm:t>
        <a:bodyPr/>
        <a:lstStyle/>
        <a:p>
          <a:endParaRPr lang="en-US">
            <a:latin typeface="Times New Roman" panose="02020603050405020304" pitchFamily="18" charset="0"/>
            <a:cs typeface="Times New Roman" panose="02020603050405020304" pitchFamily="18" charset="0"/>
          </a:endParaRPr>
        </a:p>
      </dgm:t>
    </dgm:pt>
    <dgm:pt modelId="{A8E7458A-32BD-4A8F-982B-5CFE04D74961}" type="sibTrans" cxnId="{ACBAFC03-050E-4E22-B7A6-E526EEDE5D1D}">
      <dgm:prSet/>
      <dgm:spPr/>
      <dgm:t>
        <a:bodyPr/>
        <a:lstStyle/>
        <a:p>
          <a:endParaRPr lang="en-US">
            <a:latin typeface="Times New Roman" panose="02020603050405020304" pitchFamily="18" charset="0"/>
            <a:cs typeface="Times New Roman" panose="02020603050405020304" pitchFamily="18" charset="0"/>
          </a:endParaRPr>
        </a:p>
      </dgm:t>
    </dgm:pt>
    <dgm:pt modelId="{4933F73C-4024-46BF-9170-5D5D84C0E710}">
      <dgm:prSet phldrT="[Text]"/>
      <dgm:spPr/>
      <dgm:t>
        <a:bodyPr/>
        <a:lstStyle/>
        <a:p>
          <a:r>
            <a:rPr lang="en-US">
              <a:latin typeface="Times New Roman" panose="02020603050405020304" pitchFamily="18" charset="0"/>
              <a:cs typeface="Times New Roman" panose="02020603050405020304" pitchFamily="18" charset="0"/>
            </a:rPr>
            <a:t>SyntaxError: missing : after property id</a:t>
          </a:r>
        </a:p>
      </dgm:t>
    </dgm:pt>
    <dgm:pt modelId="{7566A7FC-39F5-4043-8CB9-89AFC31800F5}" type="parTrans" cxnId="{52437663-D4EA-4A0D-ADBA-B4535F4CB7B0}">
      <dgm:prSet/>
      <dgm:spPr/>
      <dgm:t>
        <a:bodyPr/>
        <a:lstStyle/>
        <a:p>
          <a:endParaRPr lang="en-US">
            <a:latin typeface="Times New Roman" panose="02020603050405020304" pitchFamily="18" charset="0"/>
            <a:cs typeface="Times New Roman" panose="02020603050405020304" pitchFamily="18" charset="0"/>
          </a:endParaRPr>
        </a:p>
      </dgm:t>
    </dgm:pt>
    <dgm:pt modelId="{0737F820-B5EB-410D-8A81-D7E261840547}" type="sibTrans" cxnId="{52437663-D4EA-4A0D-ADBA-B4535F4CB7B0}">
      <dgm:prSet/>
      <dgm:spPr/>
      <dgm:t>
        <a:bodyPr/>
        <a:lstStyle/>
        <a:p>
          <a:endParaRPr lang="en-US">
            <a:latin typeface="Times New Roman" panose="02020603050405020304" pitchFamily="18" charset="0"/>
            <a:cs typeface="Times New Roman" panose="02020603050405020304" pitchFamily="18" charset="0"/>
          </a:endParaRPr>
        </a:p>
      </dgm:t>
    </dgm:pt>
    <dgm:pt modelId="{793E39B0-1BBC-4BEA-A453-E0B2FD1316F6}">
      <dgm:prSet phldrT="[Text]"/>
      <dgm:spPr/>
      <dgm:t>
        <a:bodyPr/>
        <a:lstStyle/>
        <a:p>
          <a:r>
            <a:rPr lang="vi-VN">
              <a:latin typeface="Times New Roman" panose="02020603050405020304" pitchFamily="18" charset="0"/>
              <a:cs typeface="Times New Roman" panose="02020603050405020304" pitchFamily="18" charset="0"/>
            </a:rPr>
            <a:t>Lỗi này thường liên quan đến một đối tượng JavaScript được định dạng không chính xác.</a:t>
          </a:r>
          <a:endParaRPr lang="en-US">
            <a:latin typeface="Times New Roman" panose="02020603050405020304" pitchFamily="18" charset="0"/>
            <a:cs typeface="Times New Roman" panose="02020603050405020304" pitchFamily="18" charset="0"/>
          </a:endParaRPr>
        </a:p>
      </dgm:t>
    </dgm:pt>
    <dgm:pt modelId="{9D7185AE-6621-41A1-8308-EB3924A011CD}" type="parTrans" cxnId="{11601A7F-0BB5-446C-9289-D7F18422289A}">
      <dgm:prSet/>
      <dgm:spPr/>
      <dgm:t>
        <a:bodyPr/>
        <a:lstStyle/>
        <a:p>
          <a:endParaRPr lang="en-US">
            <a:latin typeface="Times New Roman" panose="02020603050405020304" pitchFamily="18" charset="0"/>
            <a:cs typeface="Times New Roman" panose="02020603050405020304" pitchFamily="18" charset="0"/>
          </a:endParaRPr>
        </a:p>
      </dgm:t>
    </dgm:pt>
    <dgm:pt modelId="{154C8993-D446-4275-AB2E-DC3361335391}" type="sibTrans" cxnId="{11601A7F-0BB5-446C-9289-D7F18422289A}">
      <dgm:prSet/>
      <dgm:spPr/>
      <dgm:t>
        <a:bodyPr/>
        <a:lstStyle/>
        <a:p>
          <a:endParaRPr lang="en-US">
            <a:latin typeface="Times New Roman" panose="02020603050405020304" pitchFamily="18" charset="0"/>
            <a:cs typeface="Times New Roman" panose="02020603050405020304" pitchFamily="18" charset="0"/>
          </a:endParaRPr>
        </a:p>
      </dgm:t>
    </dgm:pt>
    <dgm:pt modelId="{9C8A6DF9-49D0-4208-8490-6159FDD6F1BF}" type="pres">
      <dgm:prSet presAssocID="{2F293E12-BF90-4F78-AC07-B0A7C6C43C33}" presName="linear" presStyleCnt="0">
        <dgm:presLayoutVars>
          <dgm:animLvl val="lvl"/>
          <dgm:resizeHandles val="exact"/>
        </dgm:presLayoutVars>
      </dgm:prSet>
      <dgm:spPr/>
    </dgm:pt>
    <dgm:pt modelId="{FA66A917-D0FA-4518-8313-E51CF6BCBF10}" type="pres">
      <dgm:prSet presAssocID="{3CAA0B1A-FBC2-41C4-89A1-538B79BA24AD}" presName="parentText" presStyleLbl="node1" presStyleIdx="0" presStyleCnt="3">
        <dgm:presLayoutVars>
          <dgm:chMax val="0"/>
          <dgm:bulletEnabled val="1"/>
        </dgm:presLayoutVars>
      </dgm:prSet>
      <dgm:spPr/>
    </dgm:pt>
    <dgm:pt modelId="{6373E785-8026-473B-AA03-85B39540069C}" type="pres">
      <dgm:prSet presAssocID="{3CAA0B1A-FBC2-41C4-89A1-538B79BA24AD}" presName="childText" presStyleLbl="revTx" presStyleIdx="0" presStyleCnt="3">
        <dgm:presLayoutVars>
          <dgm:bulletEnabled val="1"/>
        </dgm:presLayoutVars>
      </dgm:prSet>
      <dgm:spPr/>
    </dgm:pt>
    <dgm:pt modelId="{FD8003C5-1627-4C91-B128-41B5B29F4BFB}" type="pres">
      <dgm:prSet presAssocID="{5A3FB8D9-F39F-403B-A13C-5B22849E7A2A}" presName="parentText" presStyleLbl="node1" presStyleIdx="1" presStyleCnt="3">
        <dgm:presLayoutVars>
          <dgm:chMax val="0"/>
          <dgm:bulletEnabled val="1"/>
        </dgm:presLayoutVars>
      </dgm:prSet>
      <dgm:spPr/>
    </dgm:pt>
    <dgm:pt modelId="{3CAFADC8-1A06-488C-AE29-9590B8581925}" type="pres">
      <dgm:prSet presAssocID="{5A3FB8D9-F39F-403B-A13C-5B22849E7A2A}" presName="childText" presStyleLbl="revTx" presStyleIdx="1" presStyleCnt="3">
        <dgm:presLayoutVars>
          <dgm:bulletEnabled val="1"/>
        </dgm:presLayoutVars>
      </dgm:prSet>
      <dgm:spPr/>
    </dgm:pt>
    <dgm:pt modelId="{5A1C0D73-BF94-4901-BC5A-3878FCA079F8}" type="pres">
      <dgm:prSet presAssocID="{4933F73C-4024-46BF-9170-5D5D84C0E710}" presName="parentText" presStyleLbl="node1" presStyleIdx="2" presStyleCnt="3">
        <dgm:presLayoutVars>
          <dgm:chMax val="0"/>
          <dgm:bulletEnabled val="1"/>
        </dgm:presLayoutVars>
      </dgm:prSet>
      <dgm:spPr/>
    </dgm:pt>
    <dgm:pt modelId="{3CB9521C-CD64-4409-8F30-B022777323E0}" type="pres">
      <dgm:prSet presAssocID="{4933F73C-4024-46BF-9170-5D5D84C0E710}" presName="childText" presStyleLbl="revTx" presStyleIdx="2" presStyleCnt="3">
        <dgm:presLayoutVars>
          <dgm:bulletEnabled val="1"/>
        </dgm:presLayoutVars>
      </dgm:prSet>
      <dgm:spPr/>
    </dgm:pt>
  </dgm:ptLst>
  <dgm:cxnLst>
    <dgm:cxn modelId="{ACBAFC03-050E-4E22-B7A6-E526EEDE5D1D}" srcId="{5A3FB8D9-F39F-403B-A13C-5B22849E7A2A}" destId="{0B2FB04B-D612-4B89-8E68-BCA8603A9612}" srcOrd="0" destOrd="0" parTransId="{96A06B9F-0AE3-4EAB-A65D-F0723242DF8C}" sibTransId="{A8E7458A-32BD-4A8F-982B-5CFE04D74961}"/>
    <dgm:cxn modelId="{0B933E0A-ADC8-4EF2-B2F7-3E10A8AEE71C}" srcId="{2F293E12-BF90-4F78-AC07-B0A7C6C43C33}" destId="{3CAA0B1A-FBC2-41C4-89A1-538B79BA24AD}" srcOrd="0" destOrd="0" parTransId="{0DA9FC47-6805-433D-A5BB-7AE4C0841A3B}" sibTransId="{C9A14D1D-28CC-4E80-8365-B9E543C7D9DF}"/>
    <dgm:cxn modelId="{31CA4713-7A43-4B33-A87A-B239D9484FCD}" type="presOf" srcId="{3CAA0B1A-FBC2-41C4-89A1-538B79BA24AD}" destId="{FA66A917-D0FA-4518-8313-E51CF6BCBF10}" srcOrd="0" destOrd="0" presId="urn:microsoft.com/office/officeart/2005/8/layout/vList2"/>
    <dgm:cxn modelId="{2DD6951B-6A05-45D7-82CE-D862FE6D3DA3}" type="presOf" srcId="{2F293E12-BF90-4F78-AC07-B0A7C6C43C33}" destId="{9C8A6DF9-49D0-4208-8490-6159FDD6F1BF}" srcOrd="0" destOrd="0" presId="urn:microsoft.com/office/officeart/2005/8/layout/vList2"/>
    <dgm:cxn modelId="{328A1430-62BC-4293-9A84-D0714B396C79}" srcId="{3CAA0B1A-FBC2-41C4-89A1-538B79BA24AD}" destId="{15AE31D2-0A3F-4146-A161-861F8E5DB8DD}" srcOrd="0" destOrd="0" parTransId="{C6A32E66-31CF-459A-9C8D-028C92FB8B48}" sibTransId="{B44DFB73-F749-4A4D-97A2-ACFDA1CC2B97}"/>
    <dgm:cxn modelId="{BF9F503E-481D-4BA1-B10D-7130A5A8A032}" type="presOf" srcId="{15AE31D2-0A3F-4146-A161-861F8E5DB8DD}" destId="{6373E785-8026-473B-AA03-85B39540069C}" srcOrd="0" destOrd="0" presId="urn:microsoft.com/office/officeart/2005/8/layout/vList2"/>
    <dgm:cxn modelId="{770A0543-AB99-4591-8DE5-6F383B667FC7}" type="presOf" srcId="{4933F73C-4024-46BF-9170-5D5D84C0E710}" destId="{5A1C0D73-BF94-4901-BC5A-3878FCA079F8}" srcOrd="0" destOrd="0" presId="urn:microsoft.com/office/officeart/2005/8/layout/vList2"/>
    <dgm:cxn modelId="{52437663-D4EA-4A0D-ADBA-B4535F4CB7B0}" srcId="{2F293E12-BF90-4F78-AC07-B0A7C6C43C33}" destId="{4933F73C-4024-46BF-9170-5D5D84C0E710}" srcOrd="2" destOrd="0" parTransId="{7566A7FC-39F5-4043-8CB9-89AFC31800F5}" sibTransId="{0737F820-B5EB-410D-8A81-D7E261840547}"/>
    <dgm:cxn modelId="{B5412769-CDC1-478D-A130-6426D6077FAE}" type="presOf" srcId="{0B2FB04B-D612-4B89-8E68-BCA8603A9612}" destId="{3CAFADC8-1A06-488C-AE29-9590B8581925}" srcOrd="0" destOrd="0" presId="urn:microsoft.com/office/officeart/2005/8/layout/vList2"/>
    <dgm:cxn modelId="{DFA74953-3906-4AA7-9B06-8427DF84B1E7}" srcId="{2F293E12-BF90-4F78-AC07-B0A7C6C43C33}" destId="{5A3FB8D9-F39F-403B-A13C-5B22849E7A2A}" srcOrd="1" destOrd="0" parTransId="{1DFB429C-33BB-4D15-8B46-10833288CA14}" sibTransId="{0BBE5B13-0674-49A8-9658-B7F6D672CADB}"/>
    <dgm:cxn modelId="{11601A7F-0BB5-446C-9289-D7F18422289A}" srcId="{4933F73C-4024-46BF-9170-5D5D84C0E710}" destId="{793E39B0-1BBC-4BEA-A453-E0B2FD1316F6}" srcOrd="0" destOrd="0" parTransId="{9D7185AE-6621-41A1-8308-EB3924A011CD}" sibTransId="{154C8993-D446-4275-AB2E-DC3361335391}"/>
    <dgm:cxn modelId="{12E90183-A4A9-450A-A5C2-8C9737BF5A04}" type="presOf" srcId="{793E39B0-1BBC-4BEA-A453-E0B2FD1316F6}" destId="{3CB9521C-CD64-4409-8F30-B022777323E0}" srcOrd="0" destOrd="0" presId="urn:microsoft.com/office/officeart/2005/8/layout/vList2"/>
    <dgm:cxn modelId="{8E2F829F-C04F-4C54-92FD-93F6F7BE6BF1}" type="presOf" srcId="{5A3FB8D9-F39F-403B-A13C-5B22849E7A2A}" destId="{FD8003C5-1627-4C91-B128-41B5B29F4BFB}" srcOrd="0" destOrd="0" presId="urn:microsoft.com/office/officeart/2005/8/layout/vList2"/>
    <dgm:cxn modelId="{3A233FFC-804C-4B6A-AEB0-98579CA7AC16}" type="presParOf" srcId="{9C8A6DF9-49D0-4208-8490-6159FDD6F1BF}" destId="{FA66A917-D0FA-4518-8313-E51CF6BCBF10}" srcOrd="0" destOrd="0" presId="urn:microsoft.com/office/officeart/2005/8/layout/vList2"/>
    <dgm:cxn modelId="{0BA79EF4-B0F8-4F45-A84E-787744A72B70}" type="presParOf" srcId="{9C8A6DF9-49D0-4208-8490-6159FDD6F1BF}" destId="{6373E785-8026-473B-AA03-85B39540069C}" srcOrd="1" destOrd="0" presId="urn:microsoft.com/office/officeart/2005/8/layout/vList2"/>
    <dgm:cxn modelId="{8FFC5112-BE2E-48CE-BC7B-A1E562BC0D1B}" type="presParOf" srcId="{9C8A6DF9-49D0-4208-8490-6159FDD6F1BF}" destId="{FD8003C5-1627-4C91-B128-41B5B29F4BFB}" srcOrd="2" destOrd="0" presId="urn:microsoft.com/office/officeart/2005/8/layout/vList2"/>
    <dgm:cxn modelId="{A74C519B-A551-4EE4-BD54-4734296B707A}" type="presParOf" srcId="{9C8A6DF9-49D0-4208-8490-6159FDD6F1BF}" destId="{3CAFADC8-1A06-488C-AE29-9590B8581925}" srcOrd="3" destOrd="0" presId="urn:microsoft.com/office/officeart/2005/8/layout/vList2"/>
    <dgm:cxn modelId="{51DCD8C2-A44D-4D7D-A759-3A5D1DD3F063}" type="presParOf" srcId="{9C8A6DF9-49D0-4208-8490-6159FDD6F1BF}" destId="{5A1C0D73-BF94-4901-BC5A-3878FCA079F8}" srcOrd="4" destOrd="0" presId="urn:microsoft.com/office/officeart/2005/8/layout/vList2"/>
    <dgm:cxn modelId="{8D20C539-C3C1-4A38-8FFE-ED44EB0D57F6}" type="presParOf" srcId="{9C8A6DF9-49D0-4208-8490-6159FDD6F1BF}" destId="{3CB9521C-CD64-4409-8F30-B022777323E0}"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4B810D-B5F2-4C0B-9C75-CA2ECD13C2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F6B6C9-4E24-48DF-B8BC-8A9DC9E36EE2}">
      <dgm:prSet phldrT="[Text]"/>
      <dgm:spPr/>
      <dgm:t>
        <a:bodyPr/>
        <a:lstStyle/>
        <a:p>
          <a:r>
            <a:rPr lang="en-US">
              <a:latin typeface="Times New Roman" panose="02020603050405020304" pitchFamily="18" charset="0"/>
              <a:cs typeface="Times New Roman" panose="02020603050405020304" pitchFamily="18" charset="0"/>
            </a:rPr>
            <a:t>SyntaxError: missing } after function body</a:t>
          </a:r>
        </a:p>
      </dgm:t>
    </dgm:pt>
    <dgm:pt modelId="{887A1887-4427-4067-9469-F533D0E6CCC8}" type="parTrans" cxnId="{FE25BB4B-4DED-4F6F-8163-AE865E7BB6E2}">
      <dgm:prSet/>
      <dgm:spPr/>
      <dgm:t>
        <a:bodyPr/>
        <a:lstStyle/>
        <a:p>
          <a:endParaRPr lang="en-US">
            <a:latin typeface="Times New Roman" panose="02020603050405020304" pitchFamily="18" charset="0"/>
            <a:cs typeface="Times New Roman" panose="02020603050405020304" pitchFamily="18" charset="0"/>
          </a:endParaRPr>
        </a:p>
      </dgm:t>
    </dgm:pt>
    <dgm:pt modelId="{0190395F-2625-4F42-82D8-B1931F71060A}" type="sibTrans" cxnId="{FE25BB4B-4DED-4F6F-8163-AE865E7BB6E2}">
      <dgm:prSet/>
      <dgm:spPr/>
      <dgm:t>
        <a:bodyPr/>
        <a:lstStyle/>
        <a:p>
          <a:endParaRPr lang="en-US">
            <a:latin typeface="Times New Roman" panose="02020603050405020304" pitchFamily="18" charset="0"/>
            <a:cs typeface="Times New Roman" panose="02020603050405020304" pitchFamily="18" charset="0"/>
          </a:endParaRPr>
        </a:p>
      </dgm:t>
    </dgm:pt>
    <dgm:pt modelId="{26464E01-68BC-4F97-A261-C0E257B0B3BD}">
      <dgm:prSet phldrT="[Text]"/>
      <dgm:spPr/>
      <dgm:t>
        <a:bodyPr/>
        <a:lstStyle/>
        <a:p>
          <a:r>
            <a:rPr lang="en-US">
              <a:latin typeface="Times New Roman" panose="02020603050405020304" pitchFamily="18" charset="0"/>
              <a:cs typeface="Times New Roman" panose="02020603050405020304" pitchFamily="18" charset="0"/>
            </a:rPr>
            <a:t>T</a:t>
          </a:r>
          <a:r>
            <a:rPr lang="vi-VN">
              <a:latin typeface="Times New Roman" panose="02020603050405020304" pitchFamily="18" charset="0"/>
              <a:cs typeface="Times New Roman" panose="02020603050405020304" pitchFamily="18" charset="0"/>
            </a:rPr>
            <a:t>hường có nghĩa là </a:t>
          </a:r>
          <a:r>
            <a:rPr lang="en-US">
              <a:latin typeface="Times New Roman" panose="02020603050405020304" pitchFamily="18" charset="0"/>
              <a:cs typeface="Times New Roman" panose="02020603050405020304" pitchFamily="18" charset="0"/>
            </a:rPr>
            <a:t>thiếu</a:t>
          </a:r>
          <a:r>
            <a:rPr lang="vi-VN">
              <a:latin typeface="Times New Roman" panose="02020603050405020304" pitchFamily="18" charset="0"/>
              <a:cs typeface="Times New Roman" panose="02020603050405020304" pitchFamily="18" charset="0"/>
            </a:rPr>
            <a:t> một trong các dấu ngoặc nhọn từ một hàm hoặc cấu trúc điều kiện</a:t>
          </a:r>
          <a:r>
            <a:rPr lang="en-US">
              <a:latin typeface="Times New Roman" panose="02020603050405020304" pitchFamily="18" charset="0"/>
              <a:cs typeface="Times New Roman" panose="02020603050405020304" pitchFamily="18" charset="0"/>
            </a:rPr>
            <a:t>.</a:t>
          </a:r>
        </a:p>
      </dgm:t>
    </dgm:pt>
    <dgm:pt modelId="{0B91E788-F8FB-4DAC-BA83-0C8A6B05ABAF}" type="parTrans" cxnId="{904B42A5-FE67-47B5-B5F9-4E0D565CFDFF}">
      <dgm:prSet/>
      <dgm:spPr/>
      <dgm:t>
        <a:bodyPr/>
        <a:lstStyle/>
        <a:p>
          <a:endParaRPr lang="en-US">
            <a:latin typeface="Times New Roman" panose="02020603050405020304" pitchFamily="18" charset="0"/>
            <a:cs typeface="Times New Roman" panose="02020603050405020304" pitchFamily="18" charset="0"/>
          </a:endParaRPr>
        </a:p>
      </dgm:t>
    </dgm:pt>
    <dgm:pt modelId="{F3125BE1-01F1-4651-918D-98CF569146C3}" type="sibTrans" cxnId="{904B42A5-FE67-47B5-B5F9-4E0D565CFDFF}">
      <dgm:prSet/>
      <dgm:spPr/>
      <dgm:t>
        <a:bodyPr/>
        <a:lstStyle/>
        <a:p>
          <a:endParaRPr lang="en-US">
            <a:latin typeface="Times New Roman" panose="02020603050405020304" pitchFamily="18" charset="0"/>
            <a:cs typeface="Times New Roman" panose="02020603050405020304" pitchFamily="18" charset="0"/>
          </a:endParaRPr>
        </a:p>
      </dgm:t>
    </dgm:pt>
    <dgm:pt modelId="{5467760B-C9EF-46A6-81A7-41E129A056FC}">
      <dgm:prSet phldrT="[Text]"/>
      <dgm:spPr/>
      <dgm:t>
        <a:bodyPr/>
        <a:lstStyle/>
        <a:p>
          <a:r>
            <a:rPr lang="en-US">
              <a:latin typeface="Times New Roman" panose="02020603050405020304" pitchFamily="18" charset="0"/>
              <a:cs typeface="Times New Roman" panose="02020603050405020304" pitchFamily="18" charset="0"/>
            </a:rPr>
            <a:t>SyntaxError: expected expression, got 'string' or SyntaxError: unterminated string literal</a:t>
          </a:r>
        </a:p>
      </dgm:t>
    </dgm:pt>
    <dgm:pt modelId="{D1664769-B4D0-4F50-BBE9-4BFED9862790}" type="parTrans" cxnId="{1BF58A4F-9201-47F1-A362-B9F5F0E9FFC9}">
      <dgm:prSet/>
      <dgm:spPr/>
      <dgm:t>
        <a:bodyPr/>
        <a:lstStyle/>
        <a:p>
          <a:endParaRPr lang="en-US">
            <a:latin typeface="Times New Roman" panose="02020603050405020304" pitchFamily="18" charset="0"/>
            <a:cs typeface="Times New Roman" panose="02020603050405020304" pitchFamily="18" charset="0"/>
          </a:endParaRPr>
        </a:p>
      </dgm:t>
    </dgm:pt>
    <dgm:pt modelId="{38940CE8-4231-446E-9709-727D47690457}" type="sibTrans" cxnId="{1BF58A4F-9201-47F1-A362-B9F5F0E9FFC9}">
      <dgm:prSet/>
      <dgm:spPr/>
      <dgm:t>
        <a:bodyPr/>
        <a:lstStyle/>
        <a:p>
          <a:endParaRPr lang="en-US">
            <a:latin typeface="Times New Roman" panose="02020603050405020304" pitchFamily="18" charset="0"/>
            <a:cs typeface="Times New Roman" panose="02020603050405020304" pitchFamily="18" charset="0"/>
          </a:endParaRPr>
        </a:p>
      </dgm:t>
    </dgm:pt>
    <dgm:pt modelId="{FC18DAED-99C8-404B-9D76-B84246E5F65C}">
      <dgm:prSet phldrT="[Text]"/>
      <dgm:spPr/>
      <dgm:t>
        <a:bodyPr/>
        <a:lstStyle/>
        <a:p>
          <a:r>
            <a:rPr lang="en-US">
              <a:latin typeface="Times New Roman" panose="02020603050405020304" pitchFamily="18" charset="0"/>
              <a:cs typeface="Times New Roman" panose="02020603050405020304" pitchFamily="18" charset="0"/>
            </a:rPr>
            <a:t>T</a:t>
          </a:r>
          <a:r>
            <a:rPr lang="vi-VN">
              <a:latin typeface="Times New Roman" panose="02020603050405020304" pitchFamily="18" charset="0"/>
              <a:cs typeface="Times New Roman" panose="02020603050405020304" pitchFamily="18" charset="0"/>
            </a:rPr>
            <a:t>hường có nghĩa là đã bỏ qua dấu ngoặc kép mở hoặc đóng của giá trị string. </a:t>
          </a:r>
          <a:endParaRPr lang="en-US">
            <a:latin typeface="Times New Roman" panose="02020603050405020304" pitchFamily="18" charset="0"/>
            <a:cs typeface="Times New Roman" panose="02020603050405020304" pitchFamily="18" charset="0"/>
          </a:endParaRPr>
        </a:p>
      </dgm:t>
    </dgm:pt>
    <dgm:pt modelId="{009B18AA-9ACA-4F16-B84D-A77400BA598C}" type="parTrans" cxnId="{3033D8C9-7519-4512-9750-DF10BC42C301}">
      <dgm:prSet/>
      <dgm:spPr/>
      <dgm:t>
        <a:bodyPr/>
        <a:lstStyle/>
        <a:p>
          <a:endParaRPr lang="en-US">
            <a:latin typeface="Times New Roman" panose="02020603050405020304" pitchFamily="18" charset="0"/>
            <a:cs typeface="Times New Roman" panose="02020603050405020304" pitchFamily="18" charset="0"/>
          </a:endParaRPr>
        </a:p>
      </dgm:t>
    </dgm:pt>
    <dgm:pt modelId="{D6D693E6-532A-44EE-A2AB-E550F4E4EDD8}" type="sibTrans" cxnId="{3033D8C9-7519-4512-9750-DF10BC42C301}">
      <dgm:prSet/>
      <dgm:spPr/>
      <dgm:t>
        <a:bodyPr/>
        <a:lstStyle/>
        <a:p>
          <a:endParaRPr lang="en-US">
            <a:latin typeface="Times New Roman" panose="02020603050405020304" pitchFamily="18" charset="0"/>
            <a:cs typeface="Times New Roman" panose="02020603050405020304" pitchFamily="18" charset="0"/>
          </a:endParaRPr>
        </a:p>
      </dgm:t>
    </dgm:pt>
    <dgm:pt modelId="{E34AAD1C-9243-4868-8C99-7C23540BE09E}" type="pres">
      <dgm:prSet presAssocID="{774B810D-B5F2-4C0B-9C75-CA2ECD13C29C}" presName="linear" presStyleCnt="0">
        <dgm:presLayoutVars>
          <dgm:animLvl val="lvl"/>
          <dgm:resizeHandles val="exact"/>
        </dgm:presLayoutVars>
      </dgm:prSet>
      <dgm:spPr/>
    </dgm:pt>
    <dgm:pt modelId="{E21D4990-A692-4F05-AA82-E728D9A22AB8}" type="pres">
      <dgm:prSet presAssocID="{0EF6B6C9-4E24-48DF-B8BC-8A9DC9E36EE2}" presName="parentText" presStyleLbl="node1" presStyleIdx="0" presStyleCnt="2">
        <dgm:presLayoutVars>
          <dgm:chMax val="0"/>
          <dgm:bulletEnabled val="1"/>
        </dgm:presLayoutVars>
      </dgm:prSet>
      <dgm:spPr/>
    </dgm:pt>
    <dgm:pt modelId="{4F086FCD-8E22-4828-9CBB-A03214C95441}" type="pres">
      <dgm:prSet presAssocID="{0EF6B6C9-4E24-48DF-B8BC-8A9DC9E36EE2}" presName="childText" presStyleLbl="revTx" presStyleIdx="0" presStyleCnt="2">
        <dgm:presLayoutVars>
          <dgm:bulletEnabled val="1"/>
        </dgm:presLayoutVars>
      </dgm:prSet>
      <dgm:spPr/>
    </dgm:pt>
    <dgm:pt modelId="{0EC71CE2-3187-45F5-8394-51F0867F31CE}" type="pres">
      <dgm:prSet presAssocID="{5467760B-C9EF-46A6-81A7-41E129A056FC}" presName="parentText" presStyleLbl="node1" presStyleIdx="1" presStyleCnt="2">
        <dgm:presLayoutVars>
          <dgm:chMax val="0"/>
          <dgm:bulletEnabled val="1"/>
        </dgm:presLayoutVars>
      </dgm:prSet>
      <dgm:spPr/>
    </dgm:pt>
    <dgm:pt modelId="{94A97E01-05E7-4B5F-A894-FBA22E85FCE6}" type="pres">
      <dgm:prSet presAssocID="{5467760B-C9EF-46A6-81A7-41E129A056FC}" presName="childText" presStyleLbl="revTx" presStyleIdx="1" presStyleCnt="2">
        <dgm:presLayoutVars>
          <dgm:bulletEnabled val="1"/>
        </dgm:presLayoutVars>
      </dgm:prSet>
      <dgm:spPr/>
    </dgm:pt>
  </dgm:ptLst>
  <dgm:cxnLst>
    <dgm:cxn modelId="{6EB2870A-F8DE-4CDF-B959-E7C61729A9A5}" type="presOf" srcId="{0EF6B6C9-4E24-48DF-B8BC-8A9DC9E36EE2}" destId="{E21D4990-A692-4F05-AA82-E728D9A22AB8}" srcOrd="0" destOrd="0" presId="urn:microsoft.com/office/officeart/2005/8/layout/vList2"/>
    <dgm:cxn modelId="{690A152B-EF50-4D5A-8E02-8C3238448DF7}" type="presOf" srcId="{774B810D-B5F2-4C0B-9C75-CA2ECD13C29C}" destId="{E34AAD1C-9243-4868-8C99-7C23540BE09E}" srcOrd="0" destOrd="0" presId="urn:microsoft.com/office/officeart/2005/8/layout/vList2"/>
    <dgm:cxn modelId="{03DE2A5B-B2BE-4196-B30C-8B87B69B85F5}" type="presOf" srcId="{5467760B-C9EF-46A6-81A7-41E129A056FC}" destId="{0EC71CE2-3187-45F5-8394-51F0867F31CE}" srcOrd="0" destOrd="0" presId="urn:microsoft.com/office/officeart/2005/8/layout/vList2"/>
    <dgm:cxn modelId="{FE25BB4B-4DED-4F6F-8163-AE865E7BB6E2}" srcId="{774B810D-B5F2-4C0B-9C75-CA2ECD13C29C}" destId="{0EF6B6C9-4E24-48DF-B8BC-8A9DC9E36EE2}" srcOrd="0" destOrd="0" parTransId="{887A1887-4427-4067-9469-F533D0E6CCC8}" sibTransId="{0190395F-2625-4F42-82D8-B1931F71060A}"/>
    <dgm:cxn modelId="{1BF58A4F-9201-47F1-A362-B9F5F0E9FFC9}" srcId="{774B810D-B5F2-4C0B-9C75-CA2ECD13C29C}" destId="{5467760B-C9EF-46A6-81A7-41E129A056FC}" srcOrd="1" destOrd="0" parTransId="{D1664769-B4D0-4F50-BBE9-4BFED9862790}" sibTransId="{38940CE8-4231-446E-9709-727D47690457}"/>
    <dgm:cxn modelId="{904B42A5-FE67-47B5-B5F9-4E0D565CFDFF}" srcId="{0EF6B6C9-4E24-48DF-B8BC-8A9DC9E36EE2}" destId="{26464E01-68BC-4F97-A261-C0E257B0B3BD}" srcOrd="0" destOrd="0" parTransId="{0B91E788-F8FB-4DAC-BA83-0C8A6B05ABAF}" sibTransId="{F3125BE1-01F1-4651-918D-98CF569146C3}"/>
    <dgm:cxn modelId="{4CF028A6-2257-42B6-BF8B-640565F41E02}" type="presOf" srcId="{FC18DAED-99C8-404B-9D76-B84246E5F65C}" destId="{94A97E01-05E7-4B5F-A894-FBA22E85FCE6}" srcOrd="0" destOrd="0" presId="urn:microsoft.com/office/officeart/2005/8/layout/vList2"/>
    <dgm:cxn modelId="{3033D8C9-7519-4512-9750-DF10BC42C301}" srcId="{5467760B-C9EF-46A6-81A7-41E129A056FC}" destId="{FC18DAED-99C8-404B-9D76-B84246E5F65C}" srcOrd="0" destOrd="0" parTransId="{009B18AA-9ACA-4F16-B84D-A77400BA598C}" sibTransId="{D6D693E6-532A-44EE-A2AB-E550F4E4EDD8}"/>
    <dgm:cxn modelId="{6F0274DE-D9BF-439A-8768-F45FEACCC4C2}" type="presOf" srcId="{26464E01-68BC-4F97-A261-C0E257B0B3BD}" destId="{4F086FCD-8E22-4828-9CBB-A03214C95441}" srcOrd="0" destOrd="0" presId="urn:microsoft.com/office/officeart/2005/8/layout/vList2"/>
    <dgm:cxn modelId="{AA82BC70-9E53-4051-B2B8-28CDED8A9264}" type="presParOf" srcId="{E34AAD1C-9243-4868-8C99-7C23540BE09E}" destId="{E21D4990-A692-4F05-AA82-E728D9A22AB8}" srcOrd="0" destOrd="0" presId="urn:microsoft.com/office/officeart/2005/8/layout/vList2"/>
    <dgm:cxn modelId="{08661623-5B84-4C2A-AC10-D79D9945DD97}" type="presParOf" srcId="{E34AAD1C-9243-4868-8C99-7C23540BE09E}" destId="{4F086FCD-8E22-4828-9CBB-A03214C95441}" srcOrd="1" destOrd="0" presId="urn:microsoft.com/office/officeart/2005/8/layout/vList2"/>
    <dgm:cxn modelId="{61F1F90D-4E56-49F9-9548-7DC451E947F1}" type="presParOf" srcId="{E34AAD1C-9243-4868-8C99-7C23540BE09E}" destId="{0EC71CE2-3187-45F5-8394-51F0867F31CE}" srcOrd="2" destOrd="0" presId="urn:microsoft.com/office/officeart/2005/8/layout/vList2"/>
    <dgm:cxn modelId="{745C0B3D-0FEF-4196-AC29-04716C9E1FFA}" type="presParOf" srcId="{E34AAD1C-9243-4868-8C99-7C23540BE09E}" destId="{94A97E01-05E7-4B5F-A894-FBA22E85FCE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26D31EC-E30C-4576-B16E-D4E81906B2E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9BBDECF-ABE9-4C30-93E3-4D81149E92A4}">
      <dgm:prSet phldrT="[Text]">
        <dgm:style>
          <a:lnRef idx="2">
            <a:schemeClr val="accent1"/>
          </a:lnRef>
          <a:fillRef idx="1">
            <a:schemeClr val="lt1"/>
          </a:fillRef>
          <a:effectRef idx="0">
            <a:schemeClr val="accent1"/>
          </a:effectRef>
          <a:fontRef idx="minor">
            <a:schemeClr val="dk1"/>
          </a:fontRef>
        </dgm:style>
      </dgm:prSet>
      <dgm:spPr/>
      <dgm:t>
        <a:bodyPr/>
        <a:lstStyle/>
        <a:p>
          <a:r>
            <a:rPr lang="vi-VN">
              <a:latin typeface="+mj-lt"/>
            </a:rPr>
            <a:t>Để sử dụng một biến, trước tiên phải khai báo biến.</a:t>
          </a:r>
          <a:endParaRPr lang="en-US">
            <a:latin typeface="+mj-lt"/>
          </a:endParaRPr>
        </a:p>
      </dgm:t>
    </dgm:pt>
    <dgm:pt modelId="{5992118F-B8E3-4B86-94EB-2709F04DB401}" type="parTrans" cxnId="{679B5165-D7DF-4208-B8DE-8865EF00F871}">
      <dgm:prSet/>
      <dgm:spPr/>
      <dgm:t>
        <a:bodyPr/>
        <a:lstStyle/>
        <a:p>
          <a:endParaRPr lang="en-US">
            <a:latin typeface="+mj-lt"/>
          </a:endParaRPr>
        </a:p>
      </dgm:t>
    </dgm:pt>
    <dgm:pt modelId="{6B7A7DA9-8572-447D-8304-CF6CC96F8B0F}" type="sibTrans" cxnId="{679B5165-D7DF-4208-B8DE-8865EF00F871}">
      <dgm:prSet/>
      <dgm:spPr/>
      <dgm:t>
        <a:bodyPr/>
        <a:lstStyle/>
        <a:p>
          <a:endParaRPr lang="en-US">
            <a:latin typeface="+mj-lt"/>
          </a:endParaRPr>
        </a:p>
      </dgm:t>
    </dgm:pt>
    <dgm:pt modelId="{2888887D-6E63-47BB-A28B-2BEE0EBCDE07}">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Để thực hiện việc này, hãy nhập từ khóa </a:t>
          </a:r>
          <a:r>
            <a:rPr lang="en-US" b="1">
              <a:solidFill>
                <a:schemeClr val="accent1">
                  <a:lumMod val="75000"/>
                </a:schemeClr>
              </a:solidFill>
              <a:latin typeface="Times New Roman" panose="02020603050405020304" pitchFamily="18" charset="0"/>
              <a:cs typeface="Times New Roman" panose="02020603050405020304" pitchFamily="18" charset="0"/>
            </a:rPr>
            <a:t>var</a:t>
          </a:r>
          <a:r>
            <a:rPr lang="en-US">
              <a:latin typeface="Times New Roman" panose="02020603050405020304" pitchFamily="18" charset="0"/>
              <a:cs typeface="Times New Roman" panose="02020603050405020304" pitchFamily="18" charset="0"/>
            </a:rPr>
            <a:t> hoặc </a:t>
          </a:r>
          <a:r>
            <a:rPr lang="en-US" b="1">
              <a:solidFill>
                <a:schemeClr val="accent1">
                  <a:lumMod val="75000"/>
                </a:schemeClr>
              </a:solidFill>
              <a:latin typeface="Times New Roman" panose="02020603050405020304" pitchFamily="18" charset="0"/>
              <a:cs typeface="Times New Roman" panose="02020603050405020304" pitchFamily="18" charset="0"/>
            </a:rPr>
            <a:t>let</a:t>
          </a:r>
          <a:r>
            <a:rPr lang="en-US">
              <a:latin typeface="Times New Roman" panose="02020603050405020304" pitchFamily="18" charset="0"/>
              <a:cs typeface="Times New Roman" panose="02020603050405020304" pitchFamily="18" charset="0"/>
            </a:rPr>
            <a:t>, sau đó là </a:t>
          </a:r>
          <a:r>
            <a:rPr lang="en-US" b="1">
              <a:solidFill>
                <a:schemeClr val="accent1">
                  <a:lumMod val="75000"/>
                </a:schemeClr>
              </a:solidFill>
              <a:latin typeface="Times New Roman" panose="02020603050405020304" pitchFamily="18" charset="0"/>
              <a:cs typeface="Times New Roman" panose="02020603050405020304" pitchFamily="18" charset="0"/>
            </a:rPr>
            <a:t>tên biến</a:t>
          </a:r>
          <a:r>
            <a:rPr lang="en-US">
              <a:latin typeface="Times New Roman" panose="02020603050405020304" pitchFamily="18" charset="0"/>
              <a:cs typeface="Times New Roman" panose="02020603050405020304" pitchFamily="18" charset="0"/>
            </a:rPr>
            <a:t>.</a:t>
          </a:r>
        </a:p>
      </dgm:t>
    </dgm:pt>
    <dgm:pt modelId="{35395D07-7F79-4089-B55A-B9A9B33F3D66}" type="parTrans" cxnId="{C93D65EA-A88F-4A52-8901-BADC0929F5BB}">
      <dgm:prSet/>
      <dgm:spPr/>
      <dgm:t>
        <a:bodyPr/>
        <a:lstStyle/>
        <a:p>
          <a:endParaRPr lang="en-US">
            <a:latin typeface="+mj-lt"/>
          </a:endParaRPr>
        </a:p>
      </dgm:t>
    </dgm:pt>
    <dgm:pt modelId="{61EECDEF-1A58-4F31-9BE4-2B1D33C9A076}" type="sibTrans" cxnId="{C93D65EA-A88F-4A52-8901-BADC0929F5BB}">
      <dgm:prSet/>
      <dgm:spPr/>
      <dgm:t>
        <a:bodyPr/>
        <a:lstStyle/>
        <a:p>
          <a:endParaRPr lang="en-US">
            <a:latin typeface="+mj-lt"/>
          </a:endParaRPr>
        </a:p>
      </dgm:t>
    </dgm:pt>
    <dgm:pt modelId="{E1CC5F14-8C5F-4F8F-A332-57F6A269A911}">
      <dgm:prSe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Các biến này hiện không có giá trị, giống những thùng rỗng</a:t>
          </a:r>
        </a:p>
      </dgm:t>
    </dgm:pt>
    <dgm:pt modelId="{18FB8DF1-61B6-46A4-8441-BAA682459681}" type="parTrans" cxnId="{21789A20-B982-4B11-9841-0F6036759F18}">
      <dgm:prSet/>
      <dgm:spPr/>
      <dgm:t>
        <a:bodyPr/>
        <a:lstStyle/>
        <a:p>
          <a:endParaRPr lang="en-US">
            <a:latin typeface="+mj-lt"/>
          </a:endParaRPr>
        </a:p>
      </dgm:t>
    </dgm:pt>
    <dgm:pt modelId="{3A38AF6B-8E22-4541-91EF-B0051C61E7DD}" type="sibTrans" cxnId="{21789A20-B982-4B11-9841-0F6036759F18}">
      <dgm:prSet/>
      <dgm:spPr/>
      <dgm:t>
        <a:bodyPr/>
        <a:lstStyle/>
        <a:p>
          <a:endParaRPr lang="en-US">
            <a:latin typeface="+mj-lt"/>
          </a:endParaRPr>
        </a:p>
      </dgm:t>
    </dgm:pt>
    <dgm:pt modelId="{2AF27A15-5C9F-470A-8FE4-89BDFE3EF988}" type="pres">
      <dgm:prSet presAssocID="{F26D31EC-E30C-4576-B16E-D4E81906B2E3}" presName="outerComposite" presStyleCnt="0">
        <dgm:presLayoutVars>
          <dgm:chMax val="5"/>
          <dgm:dir/>
          <dgm:resizeHandles val="exact"/>
        </dgm:presLayoutVars>
      </dgm:prSet>
      <dgm:spPr/>
    </dgm:pt>
    <dgm:pt modelId="{BB7583D4-7974-42EC-A0BF-F6F444156403}" type="pres">
      <dgm:prSet presAssocID="{F26D31EC-E30C-4576-B16E-D4E81906B2E3}" presName="dummyMaxCanvas" presStyleCnt="0">
        <dgm:presLayoutVars/>
      </dgm:prSet>
      <dgm:spPr/>
    </dgm:pt>
    <dgm:pt modelId="{8D72600A-933E-4191-9C24-4B383706CD02}" type="pres">
      <dgm:prSet presAssocID="{F26D31EC-E30C-4576-B16E-D4E81906B2E3}" presName="ThreeNodes_1" presStyleLbl="node1" presStyleIdx="0" presStyleCnt="3">
        <dgm:presLayoutVars>
          <dgm:bulletEnabled val="1"/>
        </dgm:presLayoutVars>
      </dgm:prSet>
      <dgm:spPr/>
    </dgm:pt>
    <dgm:pt modelId="{372D00CB-A477-4D75-AFE2-7FBDC0D71770}" type="pres">
      <dgm:prSet presAssocID="{F26D31EC-E30C-4576-B16E-D4E81906B2E3}" presName="ThreeNodes_2" presStyleLbl="node1" presStyleIdx="1" presStyleCnt="3">
        <dgm:presLayoutVars>
          <dgm:bulletEnabled val="1"/>
        </dgm:presLayoutVars>
      </dgm:prSet>
      <dgm:spPr/>
    </dgm:pt>
    <dgm:pt modelId="{67716012-76D8-4B8A-AF3F-49E37B9AA30A}" type="pres">
      <dgm:prSet presAssocID="{F26D31EC-E30C-4576-B16E-D4E81906B2E3}" presName="ThreeNodes_3" presStyleLbl="node1" presStyleIdx="2" presStyleCnt="3">
        <dgm:presLayoutVars>
          <dgm:bulletEnabled val="1"/>
        </dgm:presLayoutVars>
      </dgm:prSet>
      <dgm:spPr/>
    </dgm:pt>
    <dgm:pt modelId="{83DD9DD9-93AE-4C03-81E6-E155CFCE13BA}" type="pres">
      <dgm:prSet presAssocID="{F26D31EC-E30C-4576-B16E-D4E81906B2E3}" presName="ThreeConn_1-2" presStyleLbl="fgAccFollowNode1" presStyleIdx="0" presStyleCnt="2">
        <dgm:presLayoutVars>
          <dgm:bulletEnabled val="1"/>
        </dgm:presLayoutVars>
      </dgm:prSet>
      <dgm:spPr/>
    </dgm:pt>
    <dgm:pt modelId="{6DD91C87-8B36-45D9-B01E-032FCBA0F9B3}" type="pres">
      <dgm:prSet presAssocID="{F26D31EC-E30C-4576-B16E-D4E81906B2E3}" presName="ThreeConn_2-3" presStyleLbl="fgAccFollowNode1" presStyleIdx="1" presStyleCnt="2">
        <dgm:presLayoutVars>
          <dgm:bulletEnabled val="1"/>
        </dgm:presLayoutVars>
      </dgm:prSet>
      <dgm:spPr/>
    </dgm:pt>
    <dgm:pt modelId="{AA2A1BF5-FC84-43C6-AA4E-6393628CA507}" type="pres">
      <dgm:prSet presAssocID="{F26D31EC-E30C-4576-B16E-D4E81906B2E3}" presName="ThreeNodes_1_text" presStyleLbl="node1" presStyleIdx="2" presStyleCnt="3">
        <dgm:presLayoutVars>
          <dgm:bulletEnabled val="1"/>
        </dgm:presLayoutVars>
      </dgm:prSet>
      <dgm:spPr/>
    </dgm:pt>
    <dgm:pt modelId="{C8E500A4-79DE-4EE1-8515-52E90567354D}" type="pres">
      <dgm:prSet presAssocID="{F26D31EC-E30C-4576-B16E-D4E81906B2E3}" presName="ThreeNodes_2_text" presStyleLbl="node1" presStyleIdx="2" presStyleCnt="3">
        <dgm:presLayoutVars>
          <dgm:bulletEnabled val="1"/>
        </dgm:presLayoutVars>
      </dgm:prSet>
      <dgm:spPr/>
    </dgm:pt>
    <dgm:pt modelId="{43C3A059-00A1-4A49-862A-A925A161B3AB}" type="pres">
      <dgm:prSet presAssocID="{F26D31EC-E30C-4576-B16E-D4E81906B2E3}" presName="ThreeNodes_3_text" presStyleLbl="node1" presStyleIdx="2" presStyleCnt="3">
        <dgm:presLayoutVars>
          <dgm:bulletEnabled val="1"/>
        </dgm:presLayoutVars>
      </dgm:prSet>
      <dgm:spPr/>
    </dgm:pt>
  </dgm:ptLst>
  <dgm:cxnLst>
    <dgm:cxn modelId="{21789A20-B982-4B11-9841-0F6036759F18}" srcId="{F26D31EC-E30C-4576-B16E-D4E81906B2E3}" destId="{E1CC5F14-8C5F-4F8F-A332-57F6A269A911}" srcOrd="2" destOrd="0" parTransId="{18FB8DF1-61B6-46A4-8441-BAA682459681}" sibTransId="{3A38AF6B-8E22-4541-91EF-B0051C61E7DD}"/>
    <dgm:cxn modelId="{F4494735-E8F9-47FD-B4B8-A09352470E81}" type="presOf" srcId="{6B7A7DA9-8572-447D-8304-CF6CC96F8B0F}" destId="{83DD9DD9-93AE-4C03-81E6-E155CFCE13BA}" srcOrd="0" destOrd="0" presId="urn:microsoft.com/office/officeart/2005/8/layout/vProcess5"/>
    <dgm:cxn modelId="{08E0F261-71E4-4D66-8A30-EB9672F51C39}" type="presOf" srcId="{19BBDECF-ABE9-4C30-93E3-4D81149E92A4}" destId="{8D72600A-933E-4191-9C24-4B383706CD02}" srcOrd="0" destOrd="0" presId="urn:microsoft.com/office/officeart/2005/8/layout/vProcess5"/>
    <dgm:cxn modelId="{679B5165-D7DF-4208-B8DE-8865EF00F871}" srcId="{F26D31EC-E30C-4576-B16E-D4E81906B2E3}" destId="{19BBDECF-ABE9-4C30-93E3-4D81149E92A4}" srcOrd="0" destOrd="0" parTransId="{5992118F-B8E3-4B86-94EB-2709F04DB401}" sibTransId="{6B7A7DA9-8572-447D-8304-CF6CC96F8B0F}"/>
    <dgm:cxn modelId="{C7CE5C66-40D9-421D-81DF-70CA85450578}" type="presOf" srcId="{F26D31EC-E30C-4576-B16E-D4E81906B2E3}" destId="{2AF27A15-5C9F-470A-8FE4-89BDFE3EF988}" srcOrd="0" destOrd="0" presId="urn:microsoft.com/office/officeart/2005/8/layout/vProcess5"/>
    <dgm:cxn modelId="{33E05E55-84EF-4400-88EF-D0A50216332E}" type="presOf" srcId="{E1CC5F14-8C5F-4F8F-A332-57F6A269A911}" destId="{43C3A059-00A1-4A49-862A-A925A161B3AB}" srcOrd="1" destOrd="0" presId="urn:microsoft.com/office/officeart/2005/8/layout/vProcess5"/>
    <dgm:cxn modelId="{D0B01858-8D83-4098-9733-37F50CE6C26E}" type="presOf" srcId="{19BBDECF-ABE9-4C30-93E3-4D81149E92A4}" destId="{AA2A1BF5-FC84-43C6-AA4E-6393628CA507}" srcOrd="1" destOrd="0" presId="urn:microsoft.com/office/officeart/2005/8/layout/vProcess5"/>
    <dgm:cxn modelId="{F8923779-E371-4C57-8721-059C5A973DC9}" type="presOf" srcId="{61EECDEF-1A58-4F31-9BE4-2B1D33C9A076}" destId="{6DD91C87-8B36-45D9-B01E-032FCBA0F9B3}" srcOrd="0" destOrd="0" presId="urn:microsoft.com/office/officeart/2005/8/layout/vProcess5"/>
    <dgm:cxn modelId="{3542B19F-0A1F-492E-AA8A-C158F512C0B7}" type="presOf" srcId="{2888887D-6E63-47BB-A28B-2BEE0EBCDE07}" destId="{C8E500A4-79DE-4EE1-8515-52E90567354D}" srcOrd="1" destOrd="0" presId="urn:microsoft.com/office/officeart/2005/8/layout/vProcess5"/>
    <dgm:cxn modelId="{2C7C93AC-2831-407B-BBC3-B6EC13E0C2C9}" type="presOf" srcId="{2888887D-6E63-47BB-A28B-2BEE0EBCDE07}" destId="{372D00CB-A477-4D75-AFE2-7FBDC0D71770}" srcOrd="0" destOrd="0" presId="urn:microsoft.com/office/officeart/2005/8/layout/vProcess5"/>
    <dgm:cxn modelId="{C93D65EA-A88F-4A52-8901-BADC0929F5BB}" srcId="{F26D31EC-E30C-4576-B16E-D4E81906B2E3}" destId="{2888887D-6E63-47BB-A28B-2BEE0EBCDE07}" srcOrd="1" destOrd="0" parTransId="{35395D07-7F79-4089-B55A-B9A9B33F3D66}" sibTransId="{61EECDEF-1A58-4F31-9BE4-2B1D33C9A076}"/>
    <dgm:cxn modelId="{A1D524FC-91E2-43E8-B958-B16A4F8BEA9C}" type="presOf" srcId="{E1CC5F14-8C5F-4F8F-A332-57F6A269A911}" destId="{67716012-76D8-4B8A-AF3F-49E37B9AA30A}" srcOrd="0" destOrd="0" presId="urn:microsoft.com/office/officeart/2005/8/layout/vProcess5"/>
    <dgm:cxn modelId="{7CA64D3A-318A-4174-9ABF-9D47851DBF28}" type="presParOf" srcId="{2AF27A15-5C9F-470A-8FE4-89BDFE3EF988}" destId="{BB7583D4-7974-42EC-A0BF-F6F444156403}" srcOrd="0" destOrd="0" presId="urn:microsoft.com/office/officeart/2005/8/layout/vProcess5"/>
    <dgm:cxn modelId="{F6EE0941-C7D7-4674-BBEE-DAF00B3591D3}" type="presParOf" srcId="{2AF27A15-5C9F-470A-8FE4-89BDFE3EF988}" destId="{8D72600A-933E-4191-9C24-4B383706CD02}" srcOrd="1" destOrd="0" presId="urn:microsoft.com/office/officeart/2005/8/layout/vProcess5"/>
    <dgm:cxn modelId="{17B17725-078F-4700-8C1E-297B008139F8}" type="presParOf" srcId="{2AF27A15-5C9F-470A-8FE4-89BDFE3EF988}" destId="{372D00CB-A477-4D75-AFE2-7FBDC0D71770}" srcOrd="2" destOrd="0" presId="urn:microsoft.com/office/officeart/2005/8/layout/vProcess5"/>
    <dgm:cxn modelId="{616EC94A-AEBA-469F-B126-65C4266FEE84}" type="presParOf" srcId="{2AF27A15-5C9F-470A-8FE4-89BDFE3EF988}" destId="{67716012-76D8-4B8A-AF3F-49E37B9AA30A}" srcOrd="3" destOrd="0" presId="urn:microsoft.com/office/officeart/2005/8/layout/vProcess5"/>
    <dgm:cxn modelId="{8DD4D737-4F51-4243-BC98-3912E3EE357C}" type="presParOf" srcId="{2AF27A15-5C9F-470A-8FE4-89BDFE3EF988}" destId="{83DD9DD9-93AE-4C03-81E6-E155CFCE13BA}" srcOrd="4" destOrd="0" presId="urn:microsoft.com/office/officeart/2005/8/layout/vProcess5"/>
    <dgm:cxn modelId="{78992394-9C75-4E32-A234-094BB790090C}" type="presParOf" srcId="{2AF27A15-5C9F-470A-8FE4-89BDFE3EF988}" destId="{6DD91C87-8B36-45D9-B01E-032FCBA0F9B3}" srcOrd="5" destOrd="0" presId="urn:microsoft.com/office/officeart/2005/8/layout/vProcess5"/>
    <dgm:cxn modelId="{1A84309D-7F1A-410F-AC25-D02084E8A5E8}" type="presParOf" srcId="{2AF27A15-5C9F-470A-8FE4-89BDFE3EF988}" destId="{AA2A1BF5-FC84-43C6-AA4E-6393628CA507}" srcOrd="6" destOrd="0" presId="urn:microsoft.com/office/officeart/2005/8/layout/vProcess5"/>
    <dgm:cxn modelId="{B8B759A1-6154-4AFA-843E-0953B18033FE}" type="presParOf" srcId="{2AF27A15-5C9F-470A-8FE4-89BDFE3EF988}" destId="{C8E500A4-79DE-4EE1-8515-52E90567354D}" srcOrd="7" destOrd="0" presId="urn:microsoft.com/office/officeart/2005/8/layout/vProcess5"/>
    <dgm:cxn modelId="{87DA4E4C-9E3A-4068-B7DA-CF2BAFB6F246}" type="presParOf" srcId="{2AF27A15-5C9F-470A-8FE4-89BDFE3EF988}" destId="{43C3A059-00A1-4A49-862A-A925A161B3A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BE283C-D059-41AF-905C-D90C7D0DF606}"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98D43290-831A-4F85-8FBA-206EC92908F5}">
      <dgm:prSet phldrT="[Text]"/>
      <dgm:spPr/>
      <dgm:t>
        <a:bodyPr/>
        <a:lstStyle/>
        <a:p>
          <a:r>
            <a:rPr lang="en-US">
              <a:latin typeface="Times New Roman" panose="02020603050405020304" pitchFamily="18" charset="0"/>
              <a:cs typeface="Times New Roman" panose="02020603050405020304" pitchFamily="18" charset="0"/>
            </a:rPr>
            <a:t>var</a:t>
          </a:r>
        </a:p>
      </dgm:t>
    </dgm:pt>
    <dgm:pt modelId="{ABA829B9-0644-4F9F-8E29-9064EF1924C5}" type="parTrans" cxnId="{14EF7ABB-9C5E-4A2B-8F95-B207DED8AA0F}">
      <dgm:prSet/>
      <dgm:spPr/>
      <dgm:t>
        <a:bodyPr/>
        <a:lstStyle/>
        <a:p>
          <a:endParaRPr lang="en-US">
            <a:latin typeface="Times New Roman" panose="02020603050405020304" pitchFamily="18" charset="0"/>
            <a:cs typeface="Times New Roman" panose="02020603050405020304" pitchFamily="18" charset="0"/>
          </a:endParaRPr>
        </a:p>
      </dgm:t>
    </dgm:pt>
    <dgm:pt modelId="{234A8EB5-2FB5-4A50-9121-BF34A766D82A}" type="sibTrans" cxnId="{14EF7ABB-9C5E-4A2B-8F95-B207DED8AA0F}">
      <dgm:prSet/>
      <dgm:spPr/>
      <dgm:t>
        <a:bodyPr/>
        <a:lstStyle/>
        <a:p>
          <a:endParaRPr lang="en-US">
            <a:latin typeface="Times New Roman" panose="02020603050405020304" pitchFamily="18" charset="0"/>
            <a:cs typeface="Times New Roman" panose="02020603050405020304" pitchFamily="18" charset="0"/>
          </a:endParaRPr>
        </a:p>
      </dgm:t>
    </dgm:pt>
    <dgm:pt modelId="{A6DC2194-00E3-4A66-AA6F-E5C4E08CA9FF}">
      <dgm:prSet phldrT="[Text]"/>
      <dgm:spPr/>
      <dgm:t>
        <a:bodyPr/>
        <a:lstStyle/>
        <a:p>
          <a:r>
            <a:rPr lang="vi-VN">
              <a:latin typeface="Times New Roman" panose="02020603050405020304" pitchFamily="18" charset="0"/>
              <a:cs typeface="Times New Roman" panose="02020603050405020304" pitchFamily="18" charset="0"/>
            </a:rPr>
            <a:t>Khi JavaScript lần đầu tiên được tạo ra, chỉ có var.</a:t>
          </a:r>
          <a:endParaRPr lang="en-US">
            <a:latin typeface="Times New Roman" panose="02020603050405020304" pitchFamily="18" charset="0"/>
            <a:cs typeface="Times New Roman" panose="02020603050405020304" pitchFamily="18" charset="0"/>
          </a:endParaRPr>
        </a:p>
      </dgm:t>
    </dgm:pt>
    <dgm:pt modelId="{28C9949C-8013-431D-8BB8-9A17AECBBA3E}" type="parTrans" cxnId="{29D94913-12E2-487B-B648-B7EAC4FCCDF7}">
      <dgm:prSet/>
      <dgm:spPr/>
      <dgm:t>
        <a:bodyPr/>
        <a:lstStyle/>
        <a:p>
          <a:endParaRPr lang="en-US">
            <a:latin typeface="Times New Roman" panose="02020603050405020304" pitchFamily="18" charset="0"/>
            <a:cs typeface="Times New Roman" panose="02020603050405020304" pitchFamily="18" charset="0"/>
          </a:endParaRPr>
        </a:p>
      </dgm:t>
    </dgm:pt>
    <dgm:pt modelId="{84AAF59D-5CD7-4162-97C7-659CD2749F98}" type="sibTrans" cxnId="{29D94913-12E2-487B-B648-B7EAC4FCCDF7}">
      <dgm:prSet/>
      <dgm:spPr/>
      <dgm:t>
        <a:bodyPr/>
        <a:lstStyle/>
        <a:p>
          <a:endParaRPr lang="en-US">
            <a:latin typeface="Times New Roman" panose="02020603050405020304" pitchFamily="18" charset="0"/>
            <a:cs typeface="Times New Roman" panose="02020603050405020304" pitchFamily="18" charset="0"/>
          </a:endParaRPr>
        </a:p>
      </dgm:t>
    </dgm:pt>
    <dgm:pt modelId="{D1881189-67B7-4C35-A4EE-BE0F27C83721}">
      <dgm:prSet phldrT="[Text]"/>
      <dgm:spPr/>
      <dgm:t>
        <a:bodyPr/>
        <a:lstStyle/>
        <a:p>
          <a:r>
            <a:rPr lang="vi-VN">
              <a:latin typeface="Times New Roman" panose="02020603050405020304" pitchFamily="18" charset="0"/>
              <a:cs typeface="Times New Roman" panose="02020603050405020304" pitchFamily="18" charset="0"/>
            </a:rPr>
            <a:t>Điều này về cơ bản hoạt động tốt trong hầu hết các trường hợp, nhưng </a:t>
          </a:r>
          <a:r>
            <a:rPr lang="en-US">
              <a:latin typeface="Times New Roman" panose="02020603050405020304" pitchFamily="18" charset="0"/>
              <a:cs typeface="Times New Roman" panose="02020603050405020304" pitchFamily="18" charset="0"/>
            </a:rPr>
            <a:t>var</a:t>
          </a:r>
          <a:r>
            <a:rPr lang="vi-VN">
              <a:latin typeface="Times New Roman" panose="02020603050405020304" pitchFamily="18" charset="0"/>
              <a:cs typeface="Times New Roman" panose="02020603050405020304" pitchFamily="18" charset="0"/>
            </a:rPr>
            <a:t> có một số vấn đề trong cách hoạt động</a:t>
          </a:r>
          <a:r>
            <a:rPr lang="en-US">
              <a:latin typeface="Times New Roman" panose="02020603050405020304" pitchFamily="18" charset="0"/>
              <a:cs typeface="Times New Roman" panose="02020603050405020304" pitchFamily="18" charset="0"/>
            </a:rPr>
            <a:t>.</a:t>
          </a:r>
        </a:p>
      </dgm:t>
    </dgm:pt>
    <dgm:pt modelId="{EA060304-0596-4E56-BD81-2E5BDD21B3F7}" type="parTrans" cxnId="{958F1B38-12BD-4A47-8014-22F4FEA84761}">
      <dgm:prSet/>
      <dgm:spPr/>
      <dgm:t>
        <a:bodyPr/>
        <a:lstStyle/>
        <a:p>
          <a:endParaRPr lang="en-US">
            <a:latin typeface="Times New Roman" panose="02020603050405020304" pitchFamily="18" charset="0"/>
            <a:cs typeface="Times New Roman" panose="02020603050405020304" pitchFamily="18" charset="0"/>
          </a:endParaRPr>
        </a:p>
      </dgm:t>
    </dgm:pt>
    <dgm:pt modelId="{2A573A71-E673-4DC2-9742-82337734418F}" type="sibTrans" cxnId="{958F1B38-12BD-4A47-8014-22F4FEA84761}">
      <dgm:prSet/>
      <dgm:spPr/>
      <dgm:t>
        <a:bodyPr/>
        <a:lstStyle/>
        <a:p>
          <a:endParaRPr lang="en-US">
            <a:latin typeface="Times New Roman" panose="02020603050405020304" pitchFamily="18" charset="0"/>
            <a:cs typeface="Times New Roman" panose="02020603050405020304" pitchFamily="18" charset="0"/>
          </a:endParaRPr>
        </a:p>
      </dgm:t>
    </dgm:pt>
    <dgm:pt modelId="{8997950B-AEAD-41ED-85DD-BD6B891F380E}">
      <dgm:prSet phldrT="[Text]"/>
      <dgm:spPr/>
      <dgm:t>
        <a:bodyPr/>
        <a:lstStyle/>
        <a:p>
          <a:r>
            <a:rPr lang="en-US">
              <a:latin typeface="Times New Roman" panose="02020603050405020304" pitchFamily="18" charset="0"/>
              <a:cs typeface="Times New Roman" panose="02020603050405020304" pitchFamily="18" charset="0"/>
            </a:rPr>
            <a:t>let</a:t>
          </a:r>
        </a:p>
      </dgm:t>
    </dgm:pt>
    <dgm:pt modelId="{8D24E91F-F859-485F-868E-97F18A520155}" type="parTrans" cxnId="{9F5FD12E-DEAA-45C1-A9D2-B8FC1715E0E2}">
      <dgm:prSet/>
      <dgm:spPr/>
      <dgm:t>
        <a:bodyPr/>
        <a:lstStyle/>
        <a:p>
          <a:endParaRPr lang="en-US">
            <a:latin typeface="Times New Roman" panose="02020603050405020304" pitchFamily="18" charset="0"/>
            <a:cs typeface="Times New Roman" panose="02020603050405020304" pitchFamily="18" charset="0"/>
          </a:endParaRPr>
        </a:p>
      </dgm:t>
    </dgm:pt>
    <dgm:pt modelId="{93EBE7C1-38C6-4984-B4FF-21BA069FF193}" type="sibTrans" cxnId="{9F5FD12E-DEAA-45C1-A9D2-B8FC1715E0E2}">
      <dgm:prSet/>
      <dgm:spPr/>
      <dgm:t>
        <a:bodyPr/>
        <a:lstStyle/>
        <a:p>
          <a:endParaRPr lang="en-US">
            <a:latin typeface="Times New Roman" panose="02020603050405020304" pitchFamily="18" charset="0"/>
            <a:cs typeface="Times New Roman" panose="02020603050405020304" pitchFamily="18" charset="0"/>
          </a:endParaRPr>
        </a:p>
      </dgm:t>
    </dgm:pt>
    <dgm:pt modelId="{07ADF7AC-E1C4-4ACA-BACB-C4EB30405D75}">
      <dgm:prSet phldrT="[Text]"/>
      <dgm:spPr/>
      <dgm:t>
        <a:bodyPr/>
        <a:lstStyle/>
        <a:p>
          <a:r>
            <a:rPr lang="en-US">
              <a:latin typeface="Times New Roman" panose="02020603050405020304" pitchFamily="18" charset="0"/>
              <a:cs typeface="Times New Roman" panose="02020603050405020304" pitchFamily="18" charset="0"/>
            </a:rPr>
            <a:t>Đ</a:t>
          </a:r>
          <a:r>
            <a:rPr lang="vi-VN">
              <a:latin typeface="Times New Roman" panose="02020603050405020304" pitchFamily="18" charset="0"/>
              <a:cs typeface="Times New Roman" panose="02020603050405020304" pitchFamily="18" charset="0"/>
            </a:rPr>
            <a:t>ược tạo trong các phiên bản JavaScript hiện đại</a:t>
          </a:r>
          <a:r>
            <a:rPr lang="en-US">
              <a:latin typeface="Times New Roman" panose="02020603050405020304" pitchFamily="18" charset="0"/>
              <a:cs typeface="Times New Roman" panose="02020603050405020304" pitchFamily="18" charset="0"/>
            </a:rPr>
            <a:t>.</a:t>
          </a:r>
        </a:p>
      </dgm:t>
    </dgm:pt>
    <dgm:pt modelId="{401F8E37-1A65-4C51-8717-7C5A7220FB15}" type="parTrans" cxnId="{D4B24FED-49CC-4280-A803-88338A24331A}">
      <dgm:prSet/>
      <dgm:spPr/>
      <dgm:t>
        <a:bodyPr/>
        <a:lstStyle/>
        <a:p>
          <a:endParaRPr lang="en-US">
            <a:latin typeface="Times New Roman" panose="02020603050405020304" pitchFamily="18" charset="0"/>
            <a:cs typeface="Times New Roman" panose="02020603050405020304" pitchFamily="18" charset="0"/>
          </a:endParaRPr>
        </a:p>
      </dgm:t>
    </dgm:pt>
    <dgm:pt modelId="{F01A6640-27B0-4E80-B160-9ADC2C7CB7DA}" type="sibTrans" cxnId="{D4B24FED-49CC-4280-A803-88338A24331A}">
      <dgm:prSet/>
      <dgm:spPr/>
      <dgm:t>
        <a:bodyPr/>
        <a:lstStyle/>
        <a:p>
          <a:endParaRPr lang="en-US">
            <a:latin typeface="Times New Roman" panose="02020603050405020304" pitchFamily="18" charset="0"/>
            <a:cs typeface="Times New Roman" panose="02020603050405020304" pitchFamily="18" charset="0"/>
          </a:endParaRPr>
        </a:p>
      </dgm:t>
    </dgm:pt>
    <dgm:pt modelId="{95374E1C-857B-4123-8779-4E616CDA1EF3}">
      <dgm:prSet phldrT="[Text]"/>
      <dgm:spPr/>
      <dgm:t>
        <a:bodyPr/>
        <a:lstStyle/>
        <a:p>
          <a:r>
            <a:rPr lang="en-US">
              <a:latin typeface="Times New Roman" panose="02020603050405020304" pitchFamily="18" charset="0"/>
              <a:cs typeface="Times New Roman" panose="02020603050405020304" pitchFamily="18" charset="0"/>
            </a:rPr>
            <a:t>T</a:t>
          </a:r>
          <a:r>
            <a:rPr lang="vi-VN">
              <a:latin typeface="Times New Roman" panose="02020603050405020304" pitchFamily="18" charset="0"/>
              <a:cs typeface="Times New Roman" panose="02020603050405020304" pitchFamily="18" charset="0"/>
            </a:rPr>
            <a:t>hiết kế của </a:t>
          </a:r>
          <a:r>
            <a:rPr lang="en-US">
              <a:latin typeface="Times New Roman" panose="02020603050405020304" pitchFamily="18" charset="0"/>
              <a:cs typeface="Times New Roman" panose="02020603050405020304" pitchFamily="18" charset="0"/>
            </a:rPr>
            <a:t>var</a:t>
          </a:r>
          <a:r>
            <a:rPr lang="vi-VN">
              <a:latin typeface="Times New Roman" panose="02020603050405020304" pitchFamily="18" charset="0"/>
              <a:cs typeface="Times New Roman" panose="02020603050405020304" pitchFamily="18" charset="0"/>
            </a:rPr>
            <a:t> đôi khi có thể gây nhầm lẫn hoặc cực kỳ khó chịu</a:t>
          </a:r>
          <a:r>
            <a:rPr lang="en-US">
              <a:latin typeface="Times New Roman" panose="02020603050405020304" pitchFamily="18" charset="0"/>
              <a:cs typeface="Times New Roman" panose="02020603050405020304" pitchFamily="18" charset="0"/>
            </a:rPr>
            <a:t>.</a:t>
          </a:r>
        </a:p>
      </dgm:t>
    </dgm:pt>
    <dgm:pt modelId="{8470A501-DDCC-48D3-913F-63AE6BC45C04}" type="parTrans" cxnId="{B21A2B1B-B5FB-453E-BCA3-C73D90D0ACD7}">
      <dgm:prSet/>
      <dgm:spPr/>
      <dgm:t>
        <a:bodyPr/>
        <a:lstStyle/>
        <a:p>
          <a:endParaRPr lang="en-US">
            <a:latin typeface="Times New Roman" panose="02020603050405020304" pitchFamily="18" charset="0"/>
            <a:cs typeface="Times New Roman" panose="02020603050405020304" pitchFamily="18" charset="0"/>
          </a:endParaRPr>
        </a:p>
      </dgm:t>
    </dgm:pt>
    <dgm:pt modelId="{5D94257C-6E43-485B-BE64-C6B1D6B30BBF}" type="sibTrans" cxnId="{B21A2B1B-B5FB-453E-BCA3-C73D90D0ACD7}">
      <dgm:prSet/>
      <dgm:spPr/>
      <dgm:t>
        <a:bodyPr/>
        <a:lstStyle/>
        <a:p>
          <a:endParaRPr lang="en-US">
            <a:latin typeface="Times New Roman" panose="02020603050405020304" pitchFamily="18" charset="0"/>
            <a:cs typeface="Times New Roman" panose="02020603050405020304" pitchFamily="18" charset="0"/>
          </a:endParaRPr>
        </a:p>
      </dgm:t>
    </dgm:pt>
    <dgm:pt modelId="{D639AC88-609B-4A7F-94D6-CB26D19A8EE4}">
      <dgm:prSet phldrT="[Text]"/>
      <dgm:spPr/>
      <dgm:t>
        <a:bodyPr/>
        <a:lstStyle/>
        <a:p>
          <a:r>
            <a:rPr lang="en-US">
              <a:latin typeface="Times New Roman" panose="02020603050405020304" pitchFamily="18" charset="0"/>
              <a:cs typeface="Times New Roman" panose="02020603050405020304" pitchFamily="18" charset="0"/>
            </a:rPr>
            <a:t>M</a:t>
          </a:r>
          <a:r>
            <a:rPr lang="vi-VN">
              <a:latin typeface="Times New Roman" panose="02020603050405020304" pitchFamily="18" charset="0"/>
              <a:cs typeface="Times New Roman" panose="02020603050405020304" pitchFamily="18" charset="0"/>
            </a:rPr>
            <a:t>ột từ khóa mới để tạo các biến hoạt động hơi khác với var</a:t>
          </a:r>
          <a:r>
            <a:rPr lang="en-US">
              <a:latin typeface="Times New Roman" panose="02020603050405020304" pitchFamily="18" charset="0"/>
              <a:cs typeface="Times New Roman" panose="02020603050405020304" pitchFamily="18" charset="0"/>
            </a:rPr>
            <a:t>.</a:t>
          </a:r>
        </a:p>
      </dgm:t>
    </dgm:pt>
    <dgm:pt modelId="{065C67FB-48C4-4CC3-BF85-7EC289098252}" type="parTrans" cxnId="{EB4D8564-E67A-4FE7-8E1F-23EED89E2DDF}">
      <dgm:prSet/>
      <dgm:spPr/>
      <dgm:t>
        <a:bodyPr/>
        <a:lstStyle/>
        <a:p>
          <a:endParaRPr lang="en-US">
            <a:latin typeface="Times New Roman" panose="02020603050405020304" pitchFamily="18" charset="0"/>
            <a:cs typeface="Times New Roman" panose="02020603050405020304" pitchFamily="18" charset="0"/>
          </a:endParaRPr>
        </a:p>
      </dgm:t>
    </dgm:pt>
    <dgm:pt modelId="{C581CCBD-D066-4193-B37C-E50AC855EF38}" type="sibTrans" cxnId="{EB4D8564-E67A-4FE7-8E1F-23EED89E2DDF}">
      <dgm:prSet/>
      <dgm:spPr/>
      <dgm:t>
        <a:bodyPr/>
        <a:lstStyle/>
        <a:p>
          <a:endParaRPr lang="en-US">
            <a:latin typeface="Times New Roman" panose="02020603050405020304" pitchFamily="18" charset="0"/>
            <a:cs typeface="Times New Roman" panose="02020603050405020304" pitchFamily="18" charset="0"/>
          </a:endParaRPr>
        </a:p>
      </dgm:t>
    </dgm:pt>
    <dgm:pt modelId="{83AC3AAC-E08F-4C51-B8E7-7D118F53DAC0}">
      <dgm:prSet phldrT="[Text]"/>
      <dgm:spPr/>
      <dgm:t>
        <a:bodyPr/>
        <a:lstStyle/>
        <a:p>
          <a:r>
            <a:rPr lang="en-US">
              <a:latin typeface="Times New Roman" panose="02020603050405020304" pitchFamily="18" charset="0"/>
              <a:cs typeface="Times New Roman" panose="02020603050405020304" pitchFamily="18" charset="0"/>
            </a:rPr>
            <a:t>K</a:t>
          </a:r>
          <a:r>
            <a:rPr lang="vi-VN">
              <a:latin typeface="Times New Roman" panose="02020603050405020304" pitchFamily="18" charset="0"/>
              <a:cs typeface="Times New Roman" panose="02020603050405020304" pitchFamily="18" charset="0"/>
            </a:rPr>
            <a:t>hắc phục các sự cố của </a:t>
          </a:r>
          <a:r>
            <a:rPr lang="en-US">
              <a:latin typeface="Times New Roman" panose="02020603050405020304" pitchFamily="18" charset="0"/>
              <a:cs typeface="Times New Roman" panose="02020603050405020304" pitchFamily="18" charset="0"/>
            </a:rPr>
            <a:t>var</a:t>
          </a:r>
          <a:r>
            <a:rPr lang="vi-VN">
              <a:latin typeface="Times New Roman" panose="02020603050405020304" pitchFamily="18" charset="0"/>
              <a:cs typeface="Times New Roman" panose="02020603050405020304" pitchFamily="18" charset="0"/>
            </a:rPr>
            <a:t> trong quá trình này</a:t>
          </a:r>
          <a:r>
            <a:rPr lang="en-US">
              <a:latin typeface="Times New Roman" panose="02020603050405020304" pitchFamily="18" charset="0"/>
              <a:cs typeface="Times New Roman" panose="02020603050405020304" pitchFamily="18" charset="0"/>
            </a:rPr>
            <a:t>.</a:t>
          </a:r>
        </a:p>
      </dgm:t>
    </dgm:pt>
    <dgm:pt modelId="{5E61C7AA-CD53-446A-B441-ADAB321409DD}" type="parTrans" cxnId="{7AF064FC-647E-4D22-911F-03243A3B6360}">
      <dgm:prSet/>
      <dgm:spPr/>
      <dgm:t>
        <a:bodyPr/>
        <a:lstStyle/>
        <a:p>
          <a:endParaRPr lang="en-US">
            <a:latin typeface="Times New Roman" panose="02020603050405020304" pitchFamily="18" charset="0"/>
            <a:cs typeface="Times New Roman" panose="02020603050405020304" pitchFamily="18" charset="0"/>
          </a:endParaRPr>
        </a:p>
      </dgm:t>
    </dgm:pt>
    <dgm:pt modelId="{2EBB4224-B188-4FE1-9C80-FADDD758A56A}" type="sibTrans" cxnId="{7AF064FC-647E-4D22-911F-03243A3B6360}">
      <dgm:prSet/>
      <dgm:spPr/>
      <dgm:t>
        <a:bodyPr/>
        <a:lstStyle/>
        <a:p>
          <a:endParaRPr lang="en-US">
            <a:latin typeface="Times New Roman" panose="02020603050405020304" pitchFamily="18" charset="0"/>
            <a:cs typeface="Times New Roman" panose="02020603050405020304" pitchFamily="18" charset="0"/>
          </a:endParaRPr>
        </a:p>
      </dgm:t>
    </dgm:pt>
    <dgm:pt modelId="{C940C693-83F7-4792-8B3C-7411B81BF55A}" type="pres">
      <dgm:prSet presAssocID="{0CBE283C-D059-41AF-905C-D90C7D0DF606}" presName="Name0" presStyleCnt="0">
        <dgm:presLayoutVars>
          <dgm:chMax val="5"/>
          <dgm:chPref val="5"/>
          <dgm:dir/>
          <dgm:animLvl val="lvl"/>
        </dgm:presLayoutVars>
      </dgm:prSet>
      <dgm:spPr/>
    </dgm:pt>
    <dgm:pt modelId="{12395784-0BCC-4B4E-8F90-653EECA903CF}" type="pres">
      <dgm:prSet presAssocID="{98D43290-831A-4F85-8FBA-206EC92908F5}" presName="parentText1" presStyleLbl="node1" presStyleIdx="0" presStyleCnt="2">
        <dgm:presLayoutVars>
          <dgm:chMax/>
          <dgm:chPref val="3"/>
          <dgm:bulletEnabled val="1"/>
        </dgm:presLayoutVars>
      </dgm:prSet>
      <dgm:spPr/>
    </dgm:pt>
    <dgm:pt modelId="{013B31B6-E31E-46BF-B0E5-2657B41C47BE}" type="pres">
      <dgm:prSet presAssocID="{98D43290-831A-4F85-8FBA-206EC92908F5}" presName="childText1" presStyleLbl="solidAlignAcc1" presStyleIdx="0" presStyleCnt="2">
        <dgm:presLayoutVars>
          <dgm:chMax val="0"/>
          <dgm:chPref val="0"/>
          <dgm:bulletEnabled val="1"/>
        </dgm:presLayoutVars>
      </dgm:prSet>
      <dgm:spPr/>
    </dgm:pt>
    <dgm:pt modelId="{329788AD-ABCB-4870-B0F6-B7C311A825FA}" type="pres">
      <dgm:prSet presAssocID="{8997950B-AEAD-41ED-85DD-BD6B891F380E}" presName="parentText2" presStyleLbl="node1" presStyleIdx="1" presStyleCnt="2">
        <dgm:presLayoutVars>
          <dgm:chMax/>
          <dgm:chPref val="3"/>
          <dgm:bulletEnabled val="1"/>
        </dgm:presLayoutVars>
      </dgm:prSet>
      <dgm:spPr/>
    </dgm:pt>
    <dgm:pt modelId="{6432FDEA-83DD-4B3B-AD8C-5F7005D7DB08}" type="pres">
      <dgm:prSet presAssocID="{8997950B-AEAD-41ED-85DD-BD6B891F380E}" presName="childText2" presStyleLbl="solidAlignAcc1" presStyleIdx="1" presStyleCnt="2">
        <dgm:presLayoutVars>
          <dgm:chMax val="0"/>
          <dgm:chPref val="0"/>
          <dgm:bulletEnabled val="1"/>
        </dgm:presLayoutVars>
      </dgm:prSet>
      <dgm:spPr/>
    </dgm:pt>
  </dgm:ptLst>
  <dgm:cxnLst>
    <dgm:cxn modelId="{79FAC00D-C315-4BC5-BC6B-7C2F9B44FF85}" type="presOf" srcId="{98D43290-831A-4F85-8FBA-206EC92908F5}" destId="{12395784-0BCC-4B4E-8F90-653EECA903CF}" srcOrd="0" destOrd="0" presId="urn:microsoft.com/office/officeart/2009/3/layout/IncreasingArrowsProcess"/>
    <dgm:cxn modelId="{29D94913-12E2-487B-B648-B7EAC4FCCDF7}" srcId="{98D43290-831A-4F85-8FBA-206EC92908F5}" destId="{A6DC2194-00E3-4A66-AA6F-E5C4E08CA9FF}" srcOrd="0" destOrd="0" parTransId="{28C9949C-8013-431D-8BB8-9A17AECBBA3E}" sibTransId="{84AAF59D-5CD7-4162-97C7-659CD2749F98}"/>
    <dgm:cxn modelId="{B21A2B1B-B5FB-453E-BCA3-C73D90D0ACD7}" srcId="{98D43290-831A-4F85-8FBA-206EC92908F5}" destId="{95374E1C-857B-4123-8779-4E616CDA1EF3}" srcOrd="2" destOrd="0" parTransId="{8470A501-DDCC-48D3-913F-63AE6BC45C04}" sibTransId="{5D94257C-6E43-485B-BE64-C6B1D6B30BBF}"/>
    <dgm:cxn modelId="{9F5FD12E-DEAA-45C1-A9D2-B8FC1715E0E2}" srcId="{0CBE283C-D059-41AF-905C-D90C7D0DF606}" destId="{8997950B-AEAD-41ED-85DD-BD6B891F380E}" srcOrd="1" destOrd="0" parTransId="{8D24E91F-F859-485F-868E-97F18A520155}" sibTransId="{93EBE7C1-38C6-4984-B4FF-21BA069FF193}"/>
    <dgm:cxn modelId="{50A55036-D45C-44B7-B5CE-A1F56419F255}" type="presOf" srcId="{07ADF7AC-E1C4-4ACA-BACB-C4EB30405D75}" destId="{6432FDEA-83DD-4B3B-AD8C-5F7005D7DB08}" srcOrd="0" destOrd="0" presId="urn:microsoft.com/office/officeart/2009/3/layout/IncreasingArrowsProcess"/>
    <dgm:cxn modelId="{958F1B38-12BD-4A47-8014-22F4FEA84761}" srcId="{98D43290-831A-4F85-8FBA-206EC92908F5}" destId="{D1881189-67B7-4C35-A4EE-BE0F27C83721}" srcOrd="1" destOrd="0" parTransId="{EA060304-0596-4E56-BD81-2E5BDD21B3F7}" sibTransId="{2A573A71-E673-4DC2-9742-82337734418F}"/>
    <dgm:cxn modelId="{34F6EF39-BB56-415F-9DE4-D06038B34AF8}" type="presOf" srcId="{83AC3AAC-E08F-4C51-B8E7-7D118F53DAC0}" destId="{6432FDEA-83DD-4B3B-AD8C-5F7005D7DB08}" srcOrd="0" destOrd="2" presId="urn:microsoft.com/office/officeart/2009/3/layout/IncreasingArrowsProcess"/>
    <dgm:cxn modelId="{EB4D8564-E67A-4FE7-8E1F-23EED89E2DDF}" srcId="{8997950B-AEAD-41ED-85DD-BD6B891F380E}" destId="{D639AC88-609B-4A7F-94D6-CB26D19A8EE4}" srcOrd="1" destOrd="0" parTransId="{065C67FB-48C4-4CC3-BF85-7EC289098252}" sibTransId="{C581CCBD-D066-4193-B37C-E50AC855EF38}"/>
    <dgm:cxn modelId="{B5685567-FD39-447F-814C-22F27FDA6C2D}" type="presOf" srcId="{D1881189-67B7-4C35-A4EE-BE0F27C83721}" destId="{013B31B6-E31E-46BF-B0E5-2657B41C47BE}" srcOrd="0" destOrd="1" presId="urn:microsoft.com/office/officeart/2009/3/layout/IncreasingArrowsProcess"/>
    <dgm:cxn modelId="{5F448147-61F7-4589-9D2A-9218A2FF7513}" type="presOf" srcId="{D639AC88-609B-4A7F-94D6-CB26D19A8EE4}" destId="{6432FDEA-83DD-4B3B-AD8C-5F7005D7DB08}" srcOrd="0" destOrd="1" presId="urn:microsoft.com/office/officeart/2009/3/layout/IncreasingArrowsProcess"/>
    <dgm:cxn modelId="{91E36B87-75AC-4ED3-9EBE-57F360CA07DD}" type="presOf" srcId="{95374E1C-857B-4123-8779-4E616CDA1EF3}" destId="{013B31B6-E31E-46BF-B0E5-2657B41C47BE}" srcOrd="0" destOrd="2" presId="urn:microsoft.com/office/officeart/2009/3/layout/IncreasingArrowsProcess"/>
    <dgm:cxn modelId="{3B60B6A1-88E8-40D3-8925-AA5953D11A26}" type="presOf" srcId="{0CBE283C-D059-41AF-905C-D90C7D0DF606}" destId="{C940C693-83F7-4792-8B3C-7411B81BF55A}" srcOrd="0" destOrd="0" presId="urn:microsoft.com/office/officeart/2009/3/layout/IncreasingArrowsProcess"/>
    <dgm:cxn modelId="{8BC40FA6-8805-41D4-AF93-BE71C9BCDBFF}" type="presOf" srcId="{A6DC2194-00E3-4A66-AA6F-E5C4E08CA9FF}" destId="{013B31B6-E31E-46BF-B0E5-2657B41C47BE}" srcOrd="0" destOrd="0" presId="urn:microsoft.com/office/officeart/2009/3/layout/IncreasingArrowsProcess"/>
    <dgm:cxn modelId="{14EF7ABB-9C5E-4A2B-8F95-B207DED8AA0F}" srcId="{0CBE283C-D059-41AF-905C-D90C7D0DF606}" destId="{98D43290-831A-4F85-8FBA-206EC92908F5}" srcOrd="0" destOrd="0" parTransId="{ABA829B9-0644-4F9F-8E29-9064EF1924C5}" sibTransId="{234A8EB5-2FB5-4A50-9121-BF34A766D82A}"/>
    <dgm:cxn modelId="{FCA49BE7-E26E-4B20-B053-D797920B458E}" type="presOf" srcId="{8997950B-AEAD-41ED-85DD-BD6B891F380E}" destId="{329788AD-ABCB-4870-B0F6-B7C311A825FA}" srcOrd="0" destOrd="0" presId="urn:microsoft.com/office/officeart/2009/3/layout/IncreasingArrowsProcess"/>
    <dgm:cxn modelId="{D4B24FED-49CC-4280-A803-88338A24331A}" srcId="{8997950B-AEAD-41ED-85DD-BD6B891F380E}" destId="{07ADF7AC-E1C4-4ACA-BACB-C4EB30405D75}" srcOrd="0" destOrd="0" parTransId="{401F8E37-1A65-4C51-8717-7C5A7220FB15}" sibTransId="{F01A6640-27B0-4E80-B160-9ADC2C7CB7DA}"/>
    <dgm:cxn modelId="{7AF064FC-647E-4D22-911F-03243A3B6360}" srcId="{8997950B-AEAD-41ED-85DD-BD6B891F380E}" destId="{83AC3AAC-E08F-4C51-B8E7-7D118F53DAC0}" srcOrd="2" destOrd="0" parTransId="{5E61C7AA-CD53-446A-B441-ADAB321409DD}" sibTransId="{2EBB4224-B188-4FE1-9C80-FADDD758A56A}"/>
    <dgm:cxn modelId="{B96945AC-5A1C-407B-B35D-C6781D15FBE0}" type="presParOf" srcId="{C940C693-83F7-4792-8B3C-7411B81BF55A}" destId="{12395784-0BCC-4B4E-8F90-653EECA903CF}" srcOrd="0" destOrd="0" presId="urn:microsoft.com/office/officeart/2009/3/layout/IncreasingArrowsProcess"/>
    <dgm:cxn modelId="{AF8C9614-EF45-40C4-A6B8-1DFC7282B89C}" type="presParOf" srcId="{C940C693-83F7-4792-8B3C-7411B81BF55A}" destId="{013B31B6-E31E-46BF-B0E5-2657B41C47BE}" srcOrd="1" destOrd="0" presId="urn:microsoft.com/office/officeart/2009/3/layout/IncreasingArrowsProcess"/>
    <dgm:cxn modelId="{F281AF7A-6238-49D9-B869-A1CC69AE78E9}" type="presParOf" srcId="{C940C693-83F7-4792-8B3C-7411B81BF55A}" destId="{329788AD-ABCB-4870-B0F6-B7C311A825FA}" srcOrd="2" destOrd="0" presId="urn:microsoft.com/office/officeart/2009/3/layout/IncreasingArrowsProcess"/>
    <dgm:cxn modelId="{BC1A921F-15BD-464E-B8E8-0BCB15565E66}" type="presParOf" srcId="{C940C693-83F7-4792-8B3C-7411B81BF55A}" destId="{6432FDEA-83DD-4B3B-AD8C-5F7005D7DB08}" srcOrd="3"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91210-BAAF-43A6-9A52-7734FA6DAABC}">
      <dsp:nvSpPr>
        <dsp:cNvPr id="0" name=""/>
        <dsp:cNvSpPr/>
      </dsp:nvSpPr>
      <dsp:spPr>
        <a:xfrm>
          <a:off x="879157" y="0"/>
          <a:ext cx="9963785" cy="488315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E2A803-2A90-41D8-9F74-B122E0C69E25}">
      <dsp:nvSpPr>
        <dsp:cNvPr id="0" name=""/>
        <dsp:cNvSpPr/>
      </dsp:nvSpPr>
      <dsp:spPr>
        <a:xfrm>
          <a:off x="397223" y="1464944"/>
          <a:ext cx="3516630" cy="19532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JavaScript là một </a:t>
          </a:r>
          <a:r>
            <a:rPr lang="en-US" sz="2000" b="1" kern="1200">
              <a:solidFill>
                <a:schemeClr val="accent5"/>
              </a:solidFill>
              <a:latin typeface="Times New Roman" panose="02020603050405020304" pitchFamily="18" charset="0"/>
              <a:cs typeface="Times New Roman" panose="02020603050405020304" pitchFamily="18" charset="0"/>
            </a:rPr>
            <a:t>ngôn ngữ lập trình kịch bản </a:t>
          </a:r>
          <a:r>
            <a:rPr lang="en-US" sz="2000" kern="1200">
              <a:latin typeface="Times New Roman" panose="02020603050405020304" pitchFamily="18" charset="0"/>
              <a:cs typeface="Times New Roman" panose="02020603050405020304" pitchFamily="18" charset="0"/>
            </a:rPr>
            <a:t>cho phép triển khai các tính năng phức tạp trên các trang web.</a:t>
          </a:r>
        </a:p>
      </dsp:txBody>
      <dsp:txXfrm>
        <a:off x="492573" y="1560294"/>
        <a:ext cx="3325930" cy="1762560"/>
      </dsp:txXfrm>
    </dsp:sp>
    <dsp:sp modelId="{7AA17513-C0D6-4606-A2F7-EDB156666B50}">
      <dsp:nvSpPr>
        <dsp:cNvPr id="0" name=""/>
        <dsp:cNvSpPr/>
      </dsp:nvSpPr>
      <dsp:spPr>
        <a:xfrm>
          <a:off x="4102735" y="1464944"/>
          <a:ext cx="3516630" cy="19532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vi-VN" sz="2000" kern="1200">
              <a:latin typeface="Times New Roman" panose="02020603050405020304" pitchFamily="18" charset="0"/>
              <a:cs typeface="Times New Roman" panose="02020603050405020304" pitchFamily="18" charset="0"/>
            </a:rPr>
            <a:t>Ngoài chức năng hiển thị thông tin tĩnh, trang web còn có các tính năng phức tạp khác như: hiển thị nội dung cập nhật kịp thời, bản đồ tương tác, hoạt hình 2D / Đồ họa 3D, …</a:t>
          </a:r>
          <a:endParaRPr lang="en-US" sz="2000" kern="1200">
            <a:latin typeface="Times New Roman" panose="02020603050405020304" pitchFamily="18" charset="0"/>
            <a:cs typeface="Times New Roman" panose="02020603050405020304" pitchFamily="18" charset="0"/>
          </a:endParaRPr>
        </a:p>
      </dsp:txBody>
      <dsp:txXfrm>
        <a:off x="4198085" y="1560294"/>
        <a:ext cx="3325930" cy="1762560"/>
      </dsp:txXfrm>
    </dsp:sp>
    <dsp:sp modelId="{BE917069-25A5-4548-8FEB-A4EA51AB64DA}">
      <dsp:nvSpPr>
        <dsp:cNvPr id="0" name=""/>
        <dsp:cNvSpPr/>
      </dsp:nvSpPr>
      <dsp:spPr>
        <a:xfrm>
          <a:off x="7808246" y="1464944"/>
          <a:ext cx="3516630" cy="19532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Đây là </a:t>
          </a:r>
          <a:r>
            <a:rPr lang="en-US" sz="2000" b="1" kern="1200">
              <a:solidFill>
                <a:schemeClr val="accent5"/>
              </a:solidFill>
              <a:latin typeface="Times New Roman" panose="02020603050405020304" pitchFamily="18" charset="0"/>
              <a:cs typeface="Times New Roman" panose="02020603050405020304" pitchFamily="18" charset="0"/>
            </a:rPr>
            <a:t>lớp thứ ba của các công nghệ web tiêu chuẩn</a:t>
          </a:r>
          <a:r>
            <a:rPr lang="en-US" sz="2000" kern="1200">
              <a:latin typeface="Times New Roman" panose="02020603050405020304" pitchFamily="18" charset="0"/>
              <a:cs typeface="Times New Roman" panose="02020603050405020304" pitchFamily="18" charset="0"/>
            </a:rPr>
            <a:t>, hai trong số đó (HTML và CSS).</a:t>
          </a:r>
        </a:p>
      </dsp:txBody>
      <dsp:txXfrm>
        <a:off x="7903596" y="1560294"/>
        <a:ext cx="3325930" cy="17625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1B2FC-F37D-432C-9CC3-86F1C837616C}">
      <dsp:nvSpPr>
        <dsp:cNvPr id="0" name=""/>
        <dsp:cNvSpPr/>
      </dsp:nvSpPr>
      <dsp:spPr>
        <a:xfrm>
          <a:off x="0" y="1315211"/>
          <a:ext cx="8128000" cy="1753615"/>
        </a:xfrm>
        <a:prstGeom prst="notchedRightArrow">
          <a:avLst/>
        </a:prstGeom>
        <a:solidFill>
          <a:schemeClr val="accent1">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0B1C7255-8D6F-4AC8-A339-C605BDC2029B}">
      <dsp:nvSpPr>
        <dsp:cNvPr id="0" name=""/>
        <dsp:cNvSpPr/>
      </dsp:nvSpPr>
      <dsp:spPr>
        <a:xfrm>
          <a:off x="89" y="0"/>
          <a:ext cx="3568303" cy="175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vi-VN" sz="2100" kern="1200">
              <a:latin typeface="+mj-lt"/>
            </a:rPr>
            <a:t>Khi một biến đã được khởi tạo với một giá trị, bạn có thể thay đổi (hoặc cập nhật) giá trị đó bằng cách đặt cho nó một giá trị khác.</a:t>
          </a:r>
          <a:endParaRPr lang="en-US" sz="2100" kern="1200">
            <a:latin typeface="+mj-lt"/>
          </a:endParaRPr>
        </a:p>
      </dsp:txBody>
      <dsp:txXfrm>
        <a:off x="89" y="0"/>
        <a:ext cx="3568303" cy="1753615"/>
      </dsp:txXfrm>
    </dsp:sp>
    <dsp:sp modelId="{4C78A37D-4841-41C4-9C03-A23E76B4EEEB}">
      <dsp:nvSpPr>
        <dsp:cNvPr id="0" name=""/>
        <dsp:cNvSpPr/>
      </dsp:nvSpPr>
      <dsp:spPr>
        <a:xfrm>
          <a:off x="1565038" y="1972817"/>
          <a:ext cx="438403" cy="438403"/>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B2FDD73-9EED-4830-B39D-3A68512FB3BE}">
      <dsp:nvSpPr>
        <dsp:cNvPr id="0" name=""/>
        <dsp:cNvSpPr/>
      </dsp:nvSpPr>
      <dsp:spPr>
        <a:xfrm>
          <a:off x="3746807" y="2630422"/>
          <a:ext cx="3568303" cy="175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N</a:t>
          </a:r>
          <a:r>
            <a:rPr lang="vi-VN" sz="2100" kern="1200">
              <a:latin typeface="+mj-lt"/>
            </a:rPr>
            <a:t>ên chỉ sử dụng các ký tự Latinh (0-9, a-z, A-Z) và ký tự gạch dưới</a:t>
          </a:r>
          <a:r>
            <a:rPr lang="en-US" sz="2100" kern="1200">
              <a:latin typeface="+mj-lt"/>
            </a:rPr>
            <a:t> </a:t>
          </a:r>
          <a:r>
            <a:rPr lang="en-US" sz="2100" kern="1200">
              <a:latin typeface="Times New Roman" panose="02020603050405020304" pitchFamily="18" charset="0"/>
              <a:cs typeface="Times New Roman" panose="02020603050405020304" pitchFamily="18" charset="0"/>
            </a:rPr>
            <a:t>khi đặt tên biến.</a:t>
          </a:r>
        </a:p>
      </dsp:txBody>
      <dsp:txXfrm>
        <a:off x="3746807" y="2630422"/>
        <a:ext cx="3568303" cy="1753615"/>
      </dsp:txXfrm>
    </dsp:sp>
    <dsp:sp modelId="{2535CBA1-A084-4C5E-8621-942D01B514BE}">
      <dsp:nvSpPr>
        <dsp:cNvPr id="0" name=""/>
        <dsp:cNvSpPr/>
      </dsp:nvSpPr>
      <dsp:spPr>
        <a:xfrm>
          <a:off x="5311757" y="1972817"/>
          <a:ext cx="438403" cy="438403"/>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8A0A7-FB47-4FC1-90DB-0BBEEAB50826}">
      <dsp:nvSpPr>
        <dsp:cNvPr id="0" name=""/>
        <dsp:cNvSpPr/>
      </dsp:nvSpPr>
      <dsp:spPr>
        <a:xfrm>
          <a:off x="208283" y="1810593"/>
          <a:ext cx="3100157" cy="1021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vi-VN" sz="2300" kern="1200">
              <a:latin typeface="+mj-lt"/>
            </a:rPr>
            <a:t>Một đối tượng (</a:t>
          </a:r>
          <a:r>
            <a:rPr lang="vi-VN" sz="2300" b="1" kern="1200">
              <a:latin typeface="+mj-lt"/>
            </a:rPr>
            <a:t>object</a:t>
          </a:r>
          <a:r>
            <a:rPr lang="vi-VN" sz="2300" kern="1200">
              <a:latin typeface="+mj-lt"/>
            </a:rPr>
            <a:t>) là một tập hợp dữ liệu và chức năng có liên quan</a:t>
          </a:r>
          <a:endParaRPr lang="en-US" sz="2300" kern="1200">
            <a:latin typeface="+mj-lt"/>
          </a:endParaRPr>
        </a:p>
      </dsp:txBody>
      <dsp:txXfrm>
        <a:off x="208283" y="1810593"/>
        <a:ext cx="3100157" cy="1021642"/>
      </dsp:txXfrm>
    </dsp:sp>
    <dsp:sp modelId="{A0274BF2-1445-41D8-9722-2A484B3FAEA9}">
      <dsp:nvSpPr>
        <dsp:cNvPr id="0" name=""/>
        <dsp:cNvSpPr/>
      </dsp:nvSpPr>
      <dsp:spPr>
        <a:xfrm>
          <a:off x="204760" y="1499873"/>
          <a:ext cx="246603" cy="2466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B9A7E2-3BA9-472A-9539-5798A3EA5218}">
      <dsp:nvSpPr>
        <dsp:cNvPr id="0" name=""/>
        <dsp:cNvSpPr/>
      </dsp:nvSpPr>
      <dsp:spPr>
        <a:xfrm>
          <a:off x="377382" y="1154628"/>
          <a:ext cx="246603" cy="2466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27D593-EB20-4EFB-B2D9-EB4A68FCF993}">
      <dsp:nvSpPr>
        <dsp:cNvPr id="0" name=""/>
        <dsp:cNvSpPr/>
      </dsp:nvSpPr>
      <dsp:spPr>
        <a:xfrm>
          <a:off x="791676" y="1223677"/>
          <a:ext cx="387519" cy="38751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B88FD2-34A1-413A-89B3-6CA4C0C28153}">
      <dsp:nvSpPr>
        <dsp:cNvPr id="0" name=""/>
        <dsp:cNvSpPr/>
      </dsp:nvSpPr>
      <dsp:spPr>
        <a:xfrm>
          <a:off x="1136921" y="843907"/>
          <a:ext cx="246603" cy="2466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31FAFF-78C7-49F9-90DA-A0448B9BEED7}">
      <dsp:nvSpPr>
        <dsp:cNvPr id="0" name=""/>
        <dsp:cNvSpPr/>
      </dsp:nvSpPr>
      <dsp:spPr>
        <a:xfrm>
          <a:off x="1585739" y="705809"/>
          <a:ext cx="246603" cy="2466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179674-C9D9-4DA5-A8F1-6715B0A3CB1F}">
      <dsp:nvSpPr>
        <dsp:cNvPr id="0" name=""/>
        <dsp:cNvSpPr/>
      </dsp:nvSpPr>
      <dsp:spPr>
        <a:xfrm>
          <a:off x="2138131" y="947481"/>
          <a:ext cx="246603" cy="2466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AC733C-7EC3-4B14-AE0B-3065BC194D74}">
      <dsp:nvSpPr>
        <dsp:cNvPr id="0" name=""/>
        <dsp:cNvSpPr/>
      </dsp:nvSpPr>
      <dsp:spPr>
        <a:xfrm>
          <a:off x="2483376" y="1120103"/>
          <a:ext cx="387519" cy="38751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CDD718-8621-4E53-A045-9ECEEDF5978B}">
      <dsp:nvSpPr>
        <dsp:cNvPr id="0" name=""/>
        <dsp:cNvSpPr/>
      </dsp:nvSpPr>
      <dsp:spPr>
        <a:xfrm>
          <a:off x="2966719" y="1499873"/>
          <a:ext cx="246603" cy="2466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C5CE31-907D-4453-BDC9-F3F6E82C67F5}">
      <dsp:nvSpPr>
        <dsp:cNvPr id="0" name=""/>
        <dsp:cNvSpPr/>
      </dsp:nvSpPr>
      <dsp:spPr>
        <a:xfrm>
          <a:off x="3173865" y="1879642"/>
          <a:ext cx="246603" cy="2466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5B46D0-708C-4648-AC29-59C1AFE873FC}">
      <dsp:nvSpPr>
        <dsp:cNvPr id="0" name=""/>
        <dsp:cNvSpPr/>
      </dsp:nvSpPr>
      <dsp:spPr>
        <a:xfrm>
          <a:off x="1378592" y="1154628"/>
          <a:ext cx="634123" cy="63412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112B9C-0DFB-4423-9437-069211E37052}">
      <dsp:nvSpPr>
        <dsp:cNvPr id="0" name=""/>
        <dsp:cNvSpPr/>
      </dsp:nvSpPr>
      <dsp:spPr>
        <a:xfrm>
          <a:off x="32137" y="2466558"/>
          <a:ext cx="246603" cy="2466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DD01B-5329-4C31-B614-B8E768B15582}">
      <dsp:nvSpPr>
        <dsp:cNvPr id="0" name=""/>
        <dsp:cNvSpPr/>
      </dsp:nvSpPr>
      <dsp:spPr>
        <a:xfrm>
          <a:off x="239284" y="2777278"/>
          <a:ext cx="387519" cy="38751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E51503-A756-4481-9780-8D49CE8274C1}">
      <dsp:nvSpPr>
        <dsp:cNvPr id="0" name=""/>
        <dsp:cNvSpPr/>
      </dsp:nvSpPr>
      <dsp:spPr>
        <a:xfrm>
          <a:off x="757152" y="3053474"/>
          <a:ext cx="563665" cy="56366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88518A-6841-44FF-B0DB-92704EDCA99F}">
      <dsp:nvSpPr>
        <dsp:cNvPr id="0" name=""/>
        <dsp:cNvSpPr/>
      </dsp:nvSpPr>
      <dsp:spPr>
        <a:xfrm>
          <a:off x="1482166" y="3502293"/>
          <a:ext cx="246603" cy="2466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DEEDBB-06D8-4465-B3D8-43D50DF36B3E}">
      <dsp:nvSpPr>
        <dsp:cNvPr id="0" name=""/>
        <dsp:cNvSpPr/>
      </dsp:nvSpPr>
      <dsp:spPr>
        <a:xfrm>
          <a:off x="1620264" y="3053474"/>
          <a:ext cx="387519" cy="38751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3472EF-9006-4A04-B717-F9099BCD4C74}">
      <dsp:nvSpPr>
        <dsp:cNvPr id="0" name=""/>
        <dsp:cNvSpPr/>
      </dsp:nvSpPr>
      <dsp:spPr>
        <a:xfrm>
          <a:off x="1965508" y="3536817"/>
          <a:ext cx="246603" cy="24660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70DDE4-57A0-4606-A505-43B0B0F2BDDA}">
      <dsp:nvSpPr>
        <dsp:cNvPr id="0" name=""/>
        <dsp:cNvSpPr/>
      </dsp:nvSpPr>
      <dsp:spPr>
        <a:xfrm>
          <a:off x="2276229" y="2984425"/>
          <a:ext cx="563665" cy="56366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9B65C-2865-4ECA-800A-582F2B09197A}">
      <dsp:nvSpPr>
        <dsp:cNvPr id="0" name=""/>
        <dsp:cNvSpPr/>
      </dsp:nvSpPr>
      <dsp:spPr>
        <a:xfrm>
          <a:off x="3035767" y="2846327"/>
          <a:ext cx="387519" cy="38751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6C4CD1-5A5B-4929-9286-7171F6DB2E4D}">
      <dsp:nvSpPr>
        <dsp:cNvPr id="0" name=""/>
        <dsp:cNvSpPr/>
      </dsp:nvSpPr>
      <dsp:spPr>
        <a:xfrm>
          <a:off x="3423287" y="1223102"/>
          <a:ext cx="1138090" cy="217273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A542E3-B06C-43CF-BA91-5FCA2DF9C958}">
      <dsp:nvSpPr>
        <dsp:cNvPr id="0" name=""/>
        <dsp:cNvSpPr/>
      </dsp:nvSpPr>
      <dsp:spPr>
        <a:xfrm>
          <a:off x="4561377" y="1224158"/>
          <a:ext cx="3103882" cy="2172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T</a:t>
          </a:r>
          <a:r>
            <a:rPr lang="vi-VN" sz="2300" kern="1200">
              <a:latin typeface="+mj-lt"/>
            </a:rPr>
            <a:t>hường bao gồm một số biến và hàm</a:t>
          </a:r>
          <a:endParaRPr lang="en-US" sz="2300" kern="1200">
            <a:latin typeface="+mj-lt"/>
          </a:endParaRPr>
        </a:p>
      </dsp:txBody>
      <dsp:txXfrm>
        <a:off x="4561377" y="1224158"/>
        <a:ext cx="3103882" cy="2172717"/>
      </dsp:txXfrm>
    </dsp:sp>
    <dsp:sp modelId="{9A4BAEB9-8068-44B7-9EC0-4165C6F1EABD}">
      <dsp:nvSpPr>
        <dsp:cNvPr id="0" name=""/>
        <dsp:cNvSpPr/>
      </dsp:nvSpPr>
      <dsp:spPr>
        <a:xfrm>
          <a:off x="7665260" y="1223102"/>
          <a:ext cx="1138090" cy="217273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762604-AAC2-4C10-8883-ECD8880BFA6C}">
      <dsp:nvSpPr>
        <dsp:cNvPr id="0" name=""/>
        <dsp:cNvSpPr/>
      </dsp:nvSpPr>
      <dsp:spPr>
        <a:xfrm>
          <a:off x="8927505" y="1043543"/>
          <a:ext cx="2638300" cy="263830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Đ</a:t>
          </a:r>
          <a:r>
            <a:rPr lang="vi-VN" sz="2300" kern="1200">
              <a:latin typeface="+mj-lt"/>
            </a:rPr>
            <a:t>ược gọi là thuộc tính và phương thức khi chúng nằm bên trong đối tượng</a:t>
          </a:r>
          <a:endParaRPr lang="en-US" sz="2300" kern="1200">
            <a:latin typeface="+mj-lt"/>
          </a:endParaRPr>
        </a:p>
      </dsp:txBody>
      <dsp:txXfrm>
        <a:off x="9313875" y="1429913"/>
        <a:ext cx="1865560" cy="18655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262E6-3BC2-4388-8482-377784A2BCC0}">
      <dsp:nvSpPr>
        <dsp:cNvPr id="0" name=""/>
        <dsp:cNvSpPr/>
      </dsp:nvSpPr>
      <dsp:spPr>
        <a:xfrm>
          <a:off x="5625185" y="1482419"/>
          <a:ext cx="2453805" cy="2454259"/>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F9F980-B4BC-4D04-A9AD-234D06D280D0}">
      <dsp:nvSpPr>
        <dsp:cNvPr id="0" name=""/>
        <dsp:cNvSpPr/>
      </dsp:nvSpPr>
      <dsp:spPr>
        <a:xfrm>
          <a:off x="5706659" y="1564242"/>
          <a:ext cx="2290857" cy="2290613"/>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vi-VN" sz="2200" kern="1200">
              <a:latin typeface="Times New Roman" panose="02020603050405020304" pitchFamily="18" charset="0"/>
              <a:cs typeface="Times New Roman" panose="02020603050405020304" pitchFamily="18" charset="0"/>
            </a:rPr>
            <a:t>Được sử dụng để khởi tạo các thuộc tính của đối tượng.</a:t>
          </a:r>
          <a:endParaRPr lang="en-US" sz="2200" kern="1200">
            <a:latin typeface="Times New Roman" panose="02020603050405020304" pitchFamily="18" charset="0"/>
            <a:cs typeface="Times New Roman" panose="02020603050405020304" pitchFamily="18" charset="0"/>
          </a:endParaRPr>
        </a:p>
      </dsp:txBody>
      <dsp:txXfrm>
        <a:off x="6034153" y="1891534"/>
        <a:ext cx="1635870" cy="1636029"/>
      </dsp:txXfrm>
    </dsp:sp>
    <dsp:sp modelId="{9AE2ADFC-ADAD-4E50-A50A-2E191FC1FCD1}">
      <dsp:nvSpPr>
        <dsp:cNvPr id="0" name=""/>
        <dsp:cNvSpPr/>
      </dsp:nvSpPr>
      <dsp:spPr>
        <a:xfrm rot="2700000">
          <a:off x="3092062" y="1485386"/>
          <a:ext cx="2447894" cy="2447894"/>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C326EC-4456-4D16-82A6-1E42AB72DA6F}">
      <dsp:nvSpPr>
        <dsp:cNvPr id="0" name=""/>
        <dsp:cNvSpPr/>
      </dsp:nvSpPr>
      <dsp:spPr>
        <a:xfrm>
          <a:off x="3170581" y="1564242"/>
          <a:ext cx="2290857" cy="2290613"/>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vi-VN" sz="2200" kern="1200">
              <a:latin typeface="Times New Roman" panose="02020603050405020304" pitchFamily="18" charset="0"/>
              <a:cs typeface="Times New Roman" panose="02020603050405020304" pitchFamily="18" charset="0"/>
            </a:rPr>
            <a:t>Được thực thi tự động khi một đối tượng mới được tạo.</a:t>
          </a:r>
          <a:endParaRPr lang="en-US" sz="2200" kern="1200">
            <a:latin typeface="Times New Roman" panose="02020603050405020304" pitchFamily="18" charset="0"/>
            <a:cs typeface="Times New Roman" panose="02020603050405020304" pitchFamily="18" charset="0"/>
          </a:endParaRPr>
        </a:p>
      </dsp:txBody>
      <dsp:txXfrm>
        <a:off x="3498075" y="1891534"/>
        <a:ext cx="1635870" cy="1636029"/>
      </dsp:txXfrm>
    </dsp:sp>
    <dsp:sp modelId="{1C980948-5BA9-47AE-89EC-94B5068BC9A9}">
      <dsp:nvSpPr>
        <dsp:cNvPr id="0" name=""/>
        <dsp:cNvSpPr/>
      </dsp:nvSpPr>
      <dsp:spPr>
        <a:xfrm rot="2700000">
          <a:off x="555984" y="1485386"/>
          <a:ext cx="2447894" cy="2447894"/>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9FE33C-878F-4F0B-BC95-925E36F099D3}">
      <dsp:nvSpPr>
        <dsp:cNvPr id="0" name=""/>
        <dsp:cNvSpPr/>
      </dsp:nvSpPr>
      <dsp:spPr>
        <a:xfrm>
          <a:off x="634503" y="1564242"/>
          <a:ext cx="2290857" cy="2290613"/>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fr-FR" sz="2200" kern="1200">
              <a:latin typeface="Times New Roman" panose="02020603050405020304" pitchFamily="18" charset="0"/>
              <a:cs typeface="Times New Roman" panose="02020603050405020304" pitchFamily="18" charset="0"/>
            </a:rPr>
            <a:t>Phải có tên chính xác là "constructor".</a:t>
          </a:r>
          <a:endParaRPr lang="en-US" sz="2200" kern="1200">
            <a:latin typeface="Times New Roman" panose="02020603050405020304" pitchFamily="18" charset="0"/>
            <a:cs typeface="Times New Roman" panose="02020603050405020304" pitchFamily="18" charset="0"/>
          </a:endParaRPr>
        </a:p>
      </dsp:txBody>
      <dsp:txXfrm>
        <a:off x="961997" y="1891534"/>
        <a:ext cx="1635870" cy="163602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7EDFE-AF7E-41D9-A44F-4274F28CDC1F}">
      <dsp:nvSpPr>
        <dsp:cNvPr id="0" name=""/>
        <dsp:cNvSpPr/>
      </dsp:nvSpPr>
      <dsp:spPr>
        <a:xfrm>
          <a:off x="0" y="1625600"/>
          <a:ext cx="8128000" cy="2167466"/>
        </a:xfrm>
        <a:prstGeom prst="notchedRightArrow">
          <a:avLst/>
        </a:prstGeom>
        <a:solidFill>
          <a:schemeClr val="accent1">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11DAA5E-95C2-4B7E-8B90-0AE712A7662A}">
      <dsp:nvSpPr>
        <dsp:cNvPr id="0" name=""/>
        <dsp:cNvSpPr/>
      </dsp:nvSpPr>
      <dsp:spPr>
        <a:xfrm>
          <a:off x="89" y="0"/>
          <a:ext cx="3568303"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b" anchorCtr="0">
          <a:noAutofit/>
        </a:bodyPr>
        <a:lstStyle/>
        <a:p>
          <a:pPr marL="0" lvl="0" indent="0" algn="ctr" defTabSz="1155700">
            <a:lnSpc>
              <a:spcPct val="90000"/>
            </a:lnSpc>
            <a:spcBef>
              <a:spcPct val="0"/>
            </a:spcBef>
            <a:spcAft>
              <a:spcPct val="35000"/>
            </a:spcAft>
            <a:buNone/>
          </a:pPr>
          <a:r>
            <a:rPr lang="vi-VN" sz="2600" kern="1200">
              <a:latin typeface="+mj-lt"/>
            </a:rPr>
            <a:t>Các phương thức của lớp tĩnh được định nghĩa trên chính lớp đó.</a:t>
          </a:r>
          <a:endParaRPr lang="en-US" sz="2600" kern="1200">
            <a:latin typeface="+mj-lt"/>
          </a:endParaRPr>
        </a:p>
      </dsp:txBody>
      <dsp:txXfrm>
        <a:off x="89" y="0"/>
        <a:ext cx="3568303" cy="2167466"/>
      </dsp:txXfrm>
    </dsp:sp>
    <dsp:sp modelId="{D3CE62B0-6005-4657-AE01-A77A7349C41F}">
      <dsp:nvSpPr>
        <dsp:cNvPr id="0" name=""/>
        <dsp:cNvSpPr/>
      </dsp:nvSpPr>
      <dsp:spPr>
        <a:xfrm>
          <a:off x="1513307" y="2438400"/>
          <a:ext cx="541866" cy="541866"/>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97DAC8E1-914C-450F-B579-0CACD09254A5}">
      <dsp:nvSpPr>
        <dsp:cNvPr id="0" name=""/>
        <dsp:cNvSpPr/>
      </dsp:nvSpPr>
      <dsp:spPr>
        <a:xfrm>
          <a:off x="3746807" y="3251200"/>
          <a:ext cx="3568303"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t" anchorCtr="0">
          <a:noAutofit/>
        </a:bodyPr>
        <a:lstStyle/>
        <a:p>
          <a:pPr marL="0" lvl="0" indent="0" algn="ctr" defTabSz="1155700">
            <a:lnSpc>
              <a:spcPct val="90000"/>
            </a:lnSpc>
            <a:spcBef>
              <a:spcPct val="0"/>
            </a:spcBef>
            <a:spcAft>
              <a:spcPct val="35000"/>
            </a:spcAft>
            <a:buNone/>
          </a:pPr>
          <a:r>
            <a:rPr lang="vi-VN" sz="2600" kern="1200">
              <a:latin typeface="+mj-lt"/>
            </a:rPr>
            <a:t>Không thể gọi một phương thức tĩnh trên một đối tượng, </a:t>
          </a:r>
          <a:r>
            <a:rPr lang="vi-VN" sz="2600" b="1" kern="1200">
              <a:latin typeface="+mj-lt"/>
            </a:rPr>
            <a:t>chỉ có thể gọi trên một lớp đối tượng</a:t>
          </a:r>
          <a:r>
            <a:rPr lang="vi-VN" sz="2600" kern="1200">
              <a:latin typeface="+mj-lt"/>
            </a:rPr>
            <a:t>.</a:t>
          </a:r>
          <a:endParaRPr lang="en-US" sz="2600" kern="1200">
            <a:latin typeface="+mj-lt"/>
          </a:endParaRPr>
        </a:p>
      </dsp:txBody>
      <dsp:txXfrm>
        <a:off x="3746807" y="3251200"/>
        <a:ext cx="3568303" cy="2167466"/>
      </dsp:txXfrm>
    </dsp:sp>
    <dsp:sp modelId="{CB48DEE7-A216-4E99-B84C-4CCE76B932C1}">
      <dsp:nvSpPr>
        <dsp:cNvPr id="0" name=""/>
        <dsp:cNvSpPr/>
      </dsp:nvSpPr>
      <dsp:spPr>
        <a:xfrm>
          <a:off x="5260025" y="2438400"/>
          <a:ext cx="541866" cy="541866"/>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CB11C-9A96-41AD-BAA2-69CCD09DD9F4}">
      <dsp:nvSpPr>
        <dsp:cNvPr id="0" name=""/>
        <dsp:cNvSpPr/>
      </dsp:nvSpPr>
      <dsp:spPr>
        <a:xfrm>
          <a:off x="0" y="1544635"/>
          <a:ext cx="11722098" cy="2059514"/>
        </a:xfrm>
        <a:prstGeom prst="notchedRightArrow">
          <a:avLst/>
        </a:prstGeom>
        <a:solidFill>
          <a:schemeClr val="accent1">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A0BCCF0F-7380-470F-9BA9-7BCA59893810}">
      <dsp:nvSpPr>
        <dsp:cNvPr id="0" name=""/>
        <dsp:cNvSpPr/>
      </dsp:nvSpPr>
      <dsp:spPr>
        <a:xfrm>
          <a:off x="5151" y="0"/>
          <a:ext cx="3399866" cy="2059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vi-VN" sz="2200" b="1" kern="1200">
              <a:latin typeface="+mj-lt"/>
            </a:rPr>
            <a:t>Prototype là khái niệm cốt lõi cơ bản trong JavaScript</a:t>
          </a:r>
          <a:r>
            <a:rPr lang="en-US" sz="2200" b="1" kern="1200">
              <a:latin typeface="Times New Roman" panose="02020603050405020304" pitchFamily="18" charset="0"/>
              <a:cs typeface="Times New Roman" panose="02020603050405020304" pitchFamily="18" charset="0"/>
            </a:rPr>
            <a:t>,</a:t>
          </a:r>
          <a:r>
            <a:rPr lang="vi-VN" sz="2200" b="1" kern="1200">
              <a:latin typeface="+mj-lt"/>
            </a:rPr>
            <a:t> khá quan trọng để thực thi OOP trong JavaScript.</a:t>
          </a:r>
          <a:endParaRPr lang="en-US" sz="2200" b="1" kern="1200">
            <a:latin typeface="+mj-lt"/>
          </a:endParaRPr>
        </a:p>
      </dsp:txBody>
      <dsp:txXfrm>
        <a:off x="5151" y="0"/>
        <a:ext cx="3399866" cy="2059514"/>
      </dsp:txXfrm>
    </dsp:sp>
    <dsp:sp modelId="{D10D248C-02D8-4B93-97C0-65476B7A5230}">
      <dsp:nvSpPr>
        <dsp:cNvPr id="0" name=""/>
        <dsp:cNvSpPr/>
      </dsp:nvSpPr>
      <dsp:spPr>
        <a:xfrm>
          <a:off x="1447645" y="2316953"/>
          <a:ext cx="514878" cy="514878"/>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E401004-C363-48F6-A446-F7EB06C0CA18}">
      <dsp:nvSpPr>
        <dsp:cNvPr id="0" name=""/>
        <dsp:cNvSpPr/>
      </dsp:nvSpPr>
      <dsp:spPr>
        <a:xfrm>
          <a:off x="3575010" y="3089270"/>
          <a:ext cx="3399866" cy="2059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vi-VN" sz="2200" kern="1200">
              <a:latin typeface="+mj-lt"/>
            </a:rPr>
            <a:t>Vì JavaScript là một </a:t>
          </a:r>
          <a:r>
            <a:rPr lang="vi-VN" sz="2200" b="1" kern="1200">
              <a:latin typeface="+mj-lt"/>
            </a:rPr>
            <a:t>prototype-based language</a:t>
          </a:r>
          <a:r>
            <a:rPr lang="vi-VN" sz="2200" kern="1200">
              <a:latin typeface="+mj-lt"/>
            </a:rPr>
            <a:t>, không có khái niệm class như các ngôn ngữ hướng đối tượng khác.</a:t>
          </a:r>
          <a:endParaRPr lang="en-US" sz="2200" kern="1200">
            <a:latin typeface="+mj-lt"/>
          </a:endParaRPr>
        </a:p>
      </dsp:txBody>
      <dsp:txXfrm>
        <a:off x="3575010" y="3089270"/>
        <a:ext cx="3399866" cy="2059514"/>
      </dsp:txXfrm>
    </dsp:sp>
    <dsp:sp modelId="{71377107-40EB-4E3F-BC9B-0F83BA4E3B28}">
      <dsp:nvSpPr>
        <dsp:cNvPr id="0" name=""/>
        <dsp:cNvSpPr/>
      </dsp:nvSpPr>
      <dsp:spPr>
        <a:xfrm>
          <a:off x="5017504" y="2316953"/>
          <a:ext cx="514878" cy="514878"/>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ABB9C1A-BA1A-4A18-9EF2-2711FC0C1A07}">
      <dsp:nvSpPr>
        <dsp:cNvPr id="0" name=""/>
        <dsp:cNvSpPr/>
      </dsp:nvSpPr>
      <dsp:spPr>
        <a:xfrm>
          <a:off x="7144870" y="0"/>
          <a:ext cx="3399866" cy="2059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vi-VN" sz="2200" kern="1200">
              <a:latin typeface="+mj-lt"/>
            </a:rPr>
            <a:t>Cách làm việc của prototype có thể hiểu đơn giản là </a:t>
          </a:r>
          <a:r>
            <a:rPr lang="vi-VN" sz="2200" b="1" kern="1200">
              <a:latin typeface="+mj-lt"/>
            </a:rPr>
            <a:t>kế thừa (inheritance) ở javascript</a:t>
          </a:r>
          <a:r>
            <a:rPr lang="vi-VN" sz="2200" kern="1200">
              <a:latin typeface="+mj-lt"/>
            </a:rPr>
            <a:t>.</a:t>
          </a:r>
          <a:endParaRPr lang="en-US" sz="2200" kern="1200">
            <a:latin typeface="+mj-lt"/>
          </a:endParaRPr>
        </a:p>
      </dsp:txBody>
      <dsp:txXfrm>
        <a:off x="7144870" y="0"/>
        <a:ext cx="3399866" cy="2059514"/>
      </dsp:txXfrm>
    </dsp:sp>
    <dsp:sp modelId="{1D564B77-91FC-4683-A171-8481B20F42A1}">
      <dsp:nvSpPr>
        <dsp:cNvPr id="0" name=""/>
        <dsp:cNvSpPr/>
      </dsp:nvSpPr>
      <dsp:spPr>
        <a:xfrm>
          <a:off x="8587364" y="2316953"/>
          <a:ext cx="514878" cy="514878"/>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5B7BB-8AFF-47C8-A2D0-B153E479B847}">
      <dsp:nvSpPr>
        <dsp:cNvPr id="0" name=""/>
        <dsp:cNvSpPr/>
      </dsp:nvSpPr>
      <dsp:spPr>
        <a:xfrm>
          <a:off x="2253672" y="2520950"/>
          <a:ext cx="1625600" cy="1625600"/>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3600" kern="1200"/>
            <a:t>Object</a:t>
          </a:r>
        </a:p>
      </dsp:txBody>
      <dsp:txXfrm>
        <a:off x="2333027" y="2600305"/>
        <a:ext cx="1466890" cy="1466890"/>
      </dsp:txXfrm>
    </dsp:sp>
    <dsp:sp modelId="{AFE6FE57-EBD2-4F97-9FB3-FE29B500EE00}">
      <dsp:nvSpPr>
        <dsp:cNvPr id="0" name=""/>
        <dsp:cNvSpPr/>
      </dsp:nvSpPr>
      <dsp:spPr>
        <a:xfrm rot="16200000">
          <a:off x="2496327" y="1950804"/>
          <a:ext cx="1140290" cy="0"/>
        </a:xfrm>
        <a:custGeom>
          <a:avLst/>
          <a:gdLst/>
          <a:ahLst/>
          <a:cxnLst/>
          <a:rect l="0" t="0" r="0" b="0"/>
          <a:pathLst>
            <a:path>
              <a:moveTo>
                <a:pt x="0" y="0"/>
              </a:moveTo>
              <a:lnTo>
                <a:pt x="1140290"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50624A-0527-4A92-BF21-7CEB5C6DB175}">
      <dsp:nvSpPr>
        <dsp:cNvPr id="0" name=""/>
        <dsp:cNvSpPr/>
      </dsp:nvSpPr>
      <dsp:spPr>
        <a:xfrm>
          <a:off x="2521896" y="291507"/>
          <a:ext cx="1089152" cy="108915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466850">
            <a:lnSpc>
              <a:spcPct val="90000"/>
            </a:lnSpc>
            <a:spcBef>
              <a:spcPct val="0"/>
            </a:spcBef>
            <a:spcAft>
              <a:spcPct val="35000"/>
            </a:spcAft>
            <a:buNone/>
          </a:pPr>
          <a:r>
            <a:rPr lang="en-US" sz="3300" kern="1200"/>
            <a:t>Date</a:t>
          </a:r>
        </a:p>
      </dsp:txBody>
      <dsp:txXfrm>
        <a:off x="2575064" y="344675"/>
        <a:ext cx="982816" cy="982816"/>
      </dsp:txXfrm>
    </dsp:sp>
    <dsp:sp modelId="{E94C5DE1-5FA3-4B2B-88A2-6C6B92E3406D}">
      <dsp:nvSpPr>
        <dsp:cNvPr id="0" name=""/>
        <dsp:cNvSpPr/>
      </dsp:nvSpPr>
      <dsp:spPr>
        <a:xfrm rot="1800000">
          <a:off x="3816954" y="4035596"/>
          <a:ext cx="930303" cy="0"/>
        </a:xfrm>
        <a:custGeom>
          <a:avLst/>
          <a:gdLst/>
          <a:ahLst/>
          <a:cxnLst/>
          <a:rect l="0" t="0" r="0" b="0"/>
          <a:pathLst>
            <a:path>
              <a:moveTo>
                <a:pt x="0" y="0"/>
              </a:moveTo>
              <a:lnTo>
                <a:pt x="930303"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160504-1AAA-479F-B49D-5F515F625148}">
      <dsp:nvSpPr>
        <dsp:cNvPr id="0" name=""/>
        <dsp:cNvSpPr/>
      </dsp:nvSpPr>
      <dsp:spPr>
        <a:xfrm>
          <a:off x="4684939" y="4038007"/>
          <a:ext cx="1089152" cy="108915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333500">
            <a:lnSpc>
              <a:spcPct val="90000"/>
            </a:lnSpc>
            <a:spcBef>
              <a:spcPct val="0"/>
            </a:spcBef>
            <a:spcAft>
              <a:spcPct val="35000"/>
            </a:spcAft>
            <a:buNone/>
          </a:pPr>
          <a:r>
            <a:rPr lang="en-US" sz="3000" kern="1200"/>
            <a:t>Array</a:t>
          </a:r>
        </a:p>
      </dsp:txBody>
      <dsp:txXfrm>
        <a:off x="4738107" y="4091175"/>
        <a:ext cx="982816" cy="982816"/>
      </dsp:txXfrm>
    </dsp:sp>
    <dsp:sp modelId="{A85FEA00-2415-4386-873D-6B84A15DB9FE}">
      <dsp:nvSpPr>
        <dsp:cNvPr id="0" name=""/>
        <dsp:cNvSpPr/>
      </dsp:nvSpPr>
      <dsp:spPr>
        <a:xfrm rot="9000000">
          <a:off x="1385687" y="4035596"/>
          <a:ext cx="930303" cy="0"/>
        </a:xfrm>
        <a:custGeom>
          <a:avLst/>
          <a:gdLst/>
          <a:ahLst/>
          <a:cxnLst/>
          <a:rect l="0" t="0" r="0" b="0"/>
          <a:pathLst>
            <a:path>
              <a:moveTo>
                <a:pt x="0" y="0"/>
              </a:moveTo>
              <a:lnTo>
                <a:pt x="930303"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69142A-411A-467B-8196-5613A4120622}">
      <dsp:nvSpPr>
        <dsp:cNvPr id="0" name=""/>
        <dsp:cNvSpPr/>
      </dsp:nvSpPr>
      <dsp:spPr>
        <a:xfrm>
          <a:off x="358854" y="4038007"/>
          <a:ext cx="1089152" cy="1089152"/>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a:t>Person</a:t>
          </a:r>
        </a:p>
      </dsp:txBody>
      <dsp:txXfrm>
        <a:off x="412022" y="4091175"/>
        <a:ext cx="982816" cy="9828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2FB22-CC3B-408E-BBCA-7BA37BE4ACF1}">
      <dsp:nvSpPr>
        <dsp:cNvPr id="0" name=""/>
        <dsp:cNvSpPr/>
      </dsp:nvSpPr>
      <dsp:spPr>
        <a:xfrm>
          <a:off x="1305379" y="998465"/>
          <a:ext cx="2326189" cy="19186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K</a:t>
          </a:r>
          <a:r>
            <a:rPr lang="vi-VN" sz="2000" kern="1200">
              <a:latin typeface="+mj-lt"/>
            </a:rPr>
            <a:t>ế thừa các phương thức và thuộc tính của lớp cha nhưng không kế thừa prototype.</a:t>
          </a:r>
          <a:endParaRPr lang="en-US" sz="2000" kern="1200">
            <a:latin typeface="+mj-lt"/>
          </a:endParaRPr>
        </a:p>
      </dsp:txBody>
      <dsp:txXfrm>
        <a:off x="1349532" y="1042618"/>
        <a:ext cx="2237883" cy="1419181"/>
      </dsp:txXfrm>
    </dsp:sp>
    <dsp:sp modelId="{89ED4CBD-99CA-4461-ACAB-2C0379238FE4}">
      <dsp:nvSpPr>
        <dsp:cNvPr id="0" name=""/>
        <dsp:cNvSpPr/>
      </dsp:nvSpPr>
      <dsp:spPr>
        <a:xfrm>
          <a:off x="2555016" y="1248472"/>
          <a:ext cx="2871079" cy="2871079"/>
        </a:xfrm>
        <a:prstGeom prst="leftCircularArrow">
          <a:avLst>
            <a:gd name="adj1" fmla="val 4212"/>
            <a:gd name="adj2" fmla="val 531621"/>
            <a:gd name="adj3" fmla="val 2307132"/>
            <a:gd name="adj4" fmla="val 9024489"/>
            <a:gd name="adj5" fmla="val 4914"/>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30C36DF-30DF-4F2E-BDB7-08DA6DA0523C}">
      <dsp:nvSpPr>
        <dsp:cNvPr id="0" name=""/>
        <dsp:cNvSpPr/>
      </dsp:nvSpPr>
      <dsp:spPr>
        <a:xfrm>
          <a:off x="1822310" y="2505952"/>
          <a:ext cx="2067724" cy="822265"/>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vi-VN" sz="1800" kern="1200">
              <a:latin typeface="+mj-lt"/>
            </a:rPr>
            <a:t>Kế thừa cơ bản</a:t>
          </a:r>
          <a:endParaRPr lang="en-US" sz="1800" kern="1200">
            <a:latin typeface="+mj-lt"/>
          </a:endParaRPr>
        </a:p>
      </dsp:txBody>
      <dsp:txXfrm>
        <a:off x="1846393" y="2530035"/>
        <a:ext cx="2019558" cy="774099"/>
      </dsp:txXfrm>
    </dsp:sp>
    <dsp:sp modelId="{E902E6FF-A3C6-45BE-A065-81F2A8C9026B}">
      <dsp:nvSpPr>
        <dsp:cNvPr id="0" name=""/>
        <dsp:cNvSpPr/>
      </dsp:nvSpPr>
      <dsp:spPr>
        <a:xfrm>
          <a:off x="4465852" y="998465"/>
          <a:ext cx="2326189" cy="19186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K</a:t>
          </a:r>
          <a:r>
            <a:rPr lang="vi-VN" sz="2000" kern="1200">
              <a:latin typeface="+mj-lt"/>
            </a:rPr>
            <a:t>ế thừa các phương thức và thuộc tính của lớp cha cùng với prototype.</a:t>
          </a:r>
          <a:endParaRPr lang="en-US" sz="2000" kern="1200">
            <a:latin typeface="+mj-lt"/>
          </a:endParaRPr>
        </a:p>
      </dsp:txBody>
      <dsp:txXfrm>
        <a:off x="4510005" y="1453751"/>
        <a:ext cx="2237883" cy="1419181"/>
      </dsp:txXfrm>
    </dsp:sp>
    <dsp:sp modelId="{440C4C28-0B43-4217-A1C2-3E40D334C399}">
      <dsp:nvSpPr>
        <dsp:cNvPr id="0" name=""/>
        <dsp:cNvSpPr/>
      </dsp:nvSpPr>
      <dsp:spPr>
        <a:xfrm>
          <a:off x="5696104" y="-279228"/>
          <a:ext cx="3168314" cy="3168314"/>
        </a:xfrm>
        <a:prstGeom prst="circularArrow">
          <a:avLst>
            <a:gd name="adj1" fmla="val 3817"/>
            <a:gd name="adj2" fmla="val 477159"/>
            <a:gd name="adj3" fmla="val 19347331"/>
            <a:gd name="adj4" fmla="val 12575511"/>
            <a:gd name="adj5" fmla="val 4453"/>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3824C09E-51DE-4C07-8812-08EAD54B0936}">
      <dsp:nvSpPr>
        <dsp:cNvPr id="0" name=""/>
        <dsp:cNvSpPr/>
      </dsp:nvSpPr>
      <dsp:spPr>
        <a:xfrm>
          <a:off x="4982783" y="587332"/>
          <a:ext cx="2067724" cy="822265"/>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vi-VN" sz="1800" kern="1200">
              <a:latin typeface="+mj-lt"/>
            </a:rPr>
            <a:t>Kế thừa prototype</a:t>
          </a:r>
          <a:endParaRPr lang="en-US" sz="1800" kern="1200">
            <a:latin typeface="+mj-lt"/>
          </a:endParaRPr>
        </a:p>
      </dsp:txBody>
      <dsp:txXfrm>
        <a:off x="5006866" y="611415"/>
        <a:ext cx="2019558" cy="774099"/>
      </dsp:txXfrm>
    </dsp:sp>
    <dsp:sp modelId="{F6979438-BD42-4A5D-B258-ACBC6422F204}">
      <dsp:nvSpPr>
        <dsp:cNvPr id="0" name=""/>
        <dsp:cNvSpPr/>
      </dsp:nvSpPr>
      <dsp:spPr>
        <a:xfrm>
          <a:off x="7626325" y="998465"/>
          <a:ext cx="2326189" cy="191861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T</a:t>
          </a:r>
          <a:r>
            <a:rPr lang="vi-VN" sz="2000" kern="1200">
              <a:latin typeface="+mj-lt"/>
            </a:rPr>
            <a:t>ương tự như kế thừa prototype nhưng cách viết ngắn gọn, trực quan hơn.</a:t>
          </a:r>
          <a:endParaRPr lang="en-US" sz="2000" kern="1200">
            <a:latin typeface="+mj-lt"/>
          </a:endParaRPr>
        </a:p>
      </dsp:txBody>
      <dsp:txXfrm>
        <a:off x="7670478" y="1042618"/>
        <a:ext cx="2237883" cy="1419181"/>
      </dsp:txXfrm>
    </dsp:sp>
    <dsp:sp modelId="{38D5546D-CB84-4936-BC3B-6A65AB46FE3B}">
      <dsp:nvSpPr>
        <dsp:cNvPr id="0" name=""/>
        <dsp:cNvSpPr/>
      </dsp:nvSpPr>
      <dsp:spPr>
        <a:xfrm>
          <a:off x="8143256" y="2505952"/>
          <a:ext cx="2067724" cy="822265"/>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vi-VN" sz="1800" kern="1200">
              <a:latin typeface="+mj-lt"/>
            </a:rPr>
            <a:t>Kế thừa với từ khóa class, extends trong ES6</a:t>
          </a:r>
          <a:endParaRPr lang="en-US" sz="1800" kern="1200">
            <a:latin typeface="+mj-lt"/>
          </a:endParaRPr>
        </a:p>
      </dsp:txBody>
      <dsp:txXfrm>
        <a:off x="8167339" y="2530035"/>
        <a:ext cx="2019558" cy="77409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3D04A-0300-4A18-8712-F373C64EF2C8}">
      <dsp:nvSpPr>
        <dsp:cNvPr id="0" name=""/>
        <dsp:cNvSpPr/>
      </dsp:nvSpPr>
      <dsp:spPr>
        <a:xfrm>
          <a:off x="1220841" y="0"/>
          <a:ext cx="4883369" cy="4883369"/>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F2EC5D-2A34-4225-B9F7-18D474502207}">
      <dsp:nvSpPr>
        <dsp:cNvPr id="0" name=""/>
        <dsp:cNvSpPr/>
      </dsp:nvSpPr>
      <dsp:spPr>
        <a:xfrm>
          <a:off x="1684762" y="463920"/>
          <a:ext cx="1904513" cy="190451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JSON là định dạng trao đổi dữ liệu văn bản dung lượng nhẹ.</a:t>
          </a:r>
        </a:p>
      </dsp:txBody>
      <dsp:txXfrm>
        <a:off x="1777733" y="556891"/>
        <a:ext cx="1718571" cy="1718571"/>
      </dsp:txXfrm>
    </dsp:sp>
    <dsp:sp modelId="{41110192-35DA-4E80-8CAD-D1686E522C42}">
      <dsp:nvSpPr>
        <dsp:cNvPr id="0" name=""/>
        <dsp:cNvSpPr/>
      </dsp:nvSpPr>
      <dsp:spPr>
        <a:xfrm>
          <a:off x="3735777" y="463920"/>
          <a:ext cx="1904513" cy="190451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Symbol" panose="05050102010706020507" pitchFamily="18" charset="2"/>
            <a:buNone/>
          </a:pPr>
          <a:r>
            <a:rPr lang="en-US" sz="2200" kern="1200">
              <a:latin typeface="Times New Roman" panose="02020603050405020304" pitchFamily="18" charset="0"/>
              <a:cs typeface="Times New Roman" panose="02020603050405020304" pitchFamily="18" charset="0"/>
            </a:rPr>
            <a:t>JSON được sử dụng để gửi dữ liệu giữa các máy tính.</a:t>
          </a:r>
        </a:p>
      </dsp:txBody>
      <dsp:txXfrm>
        <a:off x="3828748" y="556891"/>
        <a:ext cx="1718571" cy="1718571"/>
      </dsp:txXfrm>
    </dsp:sp>
    <dsp:sp modelId="{5CF58F52-6761-473F-B7CF-A5A1333D5157}">
      <dsp:nvSpPr>
        <dsp:cNvPr id="0" name=""/>
        <dsp:cNvSpPr/>
      </dsp:nvSpPr>
      <dsp:spPr>
        <a:xfrm>
          <a:off x="1684762" y="2514935"/>
          <a:ext cx="1904513" cy="190451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Symbol" panose="05050102010706020507" pitchFamily="18" charset="2"/>
            <a:buNone/>
          </a:pPr>
          <a:r>
            <a:rPr lang="en-US" sz="2200" kern="1200">
              <a:latin typeface="Times New Roman" panose="02020603050405020304" pitchFamily="18" charset="0"/>
              <a:cs typeface="Times New Roman" panose="02020603050405020304" pitchFamily="18" charset="0"/>
            </a:rPr>
            <a:t>JSON là ngôn ngữ độc lập.</a:t>
          </a:r>
        </a:p>
      </dsp:txBody>
      <dsp:txXfrm>
        <a:off x="1777733" y="2607906"/>
        <a:ext cx="1718571" cy="1718571"/>
      </dsp:txXfrm>
    </dsp:sp>
    <dsp:sp modelId="{E7D087FF-D391-452E-9E78-B8C96E09B123}">
      <dsp:nvSpPr>
        <dsp:cNvPr id="0" name=""/>
        <dsp:cNvSpPr/>
      </dsp:nvSpPr>
      <dsp:spPr>
        <a:xfrm>
          <a:off x="3735777" y="2514935"/>
          <a:ext cx="1904513" cy="190451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Symbol" panose="05050102010706020507" pitchFamily="18" charset="2"/>
            <a:buNone/>
          </a:pPr>
          <a:r>
            <a:rPr lang="en-US" sz="2200" kern="1200">
              <a:latin typeface="Times New Roman" panose="02020603050405020304" pitchFamily="18" charset="0"/>
              <a:cs typeface="Times New Roman" panose="02020603050405020304" pitchFamily="18" charset="0"/>
            </a:rPr>
            <a:t>JSON được "tự mô tả" và dễ hiểu.</a:t>
          </a:r>
        </a:p>
      </dsp:txBody>
      <dsp:txXfrm>
        <a:off x="3828748" y="2607906"/>
        <a:ext cx="1718571" cy="171857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8C4DF-0F35-4960-9266-4B65DA18F9D4}">
      <dsp:nvSpPr>
        <dsp:cNvPr id="0" name=""/>
        <dsp:cNvSpPr/>
      </dsp:nvSpPr>
      <dsp:spPr>
        <a:xfrm>
          <a:off x="3571" y="425423"/>
          <a:ext cx="3123406" cy="3123406"/>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C</a:t>
          </a:r>
          <a:r>
            <a:rPr lang="vi-VN" sz="2800" kern="1200">
              <a:latin typeface="Times New Roman" panose="02020603050405020304" pitchFamily="18" charset="0"/>
              <a:cs typeface="Times New Roman" panose="02020603050405020304" pitchFamily="18" charset="0"/>
            </a:rPr>
            <a:t>onvert nó thành Object để sửa đổi các thuộc tính, giá trị.</a:t>
          </a:r>
          <a:endParaRPr lang="en-US" sz="2800" kern="1200">
            <a:latin typeface="Times New Roman" panose="02020603050405020304" pitchFamily="18" charset="0"/>
            <a:cs typeface="Times New Roman" panose="02020603050405020304" pitchFamily="18" charset="0"/>
          </a:endParaRPr>
        </a:p>
      </dsp:txBody>
      <dsp:txXfrm>
        <a:off x="460983" y="882835"/>
        <a:ext cx="2208582" cy="2208582"/>
      </dsp:txXfrm>
    </dsp:sp>
    <dsp:sp modelId="{5C9F2059-7809-4D6B-889D-CD362B4DA800}">
      <dsp:nvSpPr>
        <dsp:cNvPr id="0" name=""/>
        <dsp:cNvSpPr/>
      </dsp:nvSpPr>
      <dsp:spPr>
        <a:xfrm>
          <a:off x="3595489" y="1406172"/>
          <a:ext cx="993243" cy="1161907"/>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latin typeface="Times New Roman" panose="02020603050405020304" pitchFamily="18" charset="0"/>
            <a:cs typeface="Times New Roman" panose="02020603050405020304" pitchFamily="18" charset="0"/>
          </a:endParaRPr>
        </a:p>
      </dsp:txBody>
      <dsp:txXfrm>
        <a:off x="3595489" y="1638553"/>
        <a:ext cx="695270" cy="697145"/>
      </dsp:txXfrm>
    </dsp:sp>
    <dsp:sp modelId="{4A163418-F975-4146-90F9-025F16403A10}">
      <dsp:nvSpPr>
        <dsp:cNvPr id="0" name=""/>
        <dsp:cNvSpPr/>
      </dsp:nvSpPr>
      <dsp:spPr>
        <a:xfrm>
          <a:off x="5001021" y="425423"/>
          <a:ext cx="3123406" cy="3123406"/>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vi-VN" sz="2800" kern="1200">
              <a:latin typeface="Times New Roman" panose="02020603050405020304" pitchFamily="18" charset="0"/>
              <a:cs typeface="Times New Roman" panose="02020603050405020304" pitchFamily="18" charset="0"/>
            </a:rPr>
            <a:t>Sau đó convert JavaScript Object đó ngược lại thành JSON.</a:t>
          </a:r>
          <a:endParaRPr lang="en-US" sz="2800" kern="1200">
            <a:latin typeface="Times New Roman" panose="02020603050405020304" pitchFamily="18" charset="0"/>
            <a:cs typeface="Times New Roman" panose="02020603050405020304" pitchFamily="18" charset="0"/>
          </a:endParaRPr>
        </a:p>
      </dsp:txBody>
      <dsp:txXfrm>
        <a:off x="5458433" y="882835"/>
        <a:ext cx="2208582" cy="220858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64D93-89E5-4E28-A52D-4426A7192DE4}">
      <dsp:nvSpPr>
        <dsp:cNvPr id="0" name=""/>
        <dsp:cNvSpPr/>
      </dsp:nvSpPr>
      <dsp:spPr>
        <a:xfrm>
          <a:off x="0" y="1332483"/>
          <a:ext cx="11709399" cy="177664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B458F-0E92-4D59-B050-E3B62DE9EE69}">
      <dsp:nvSpPr>
        <dsp:cNvPr id="0" name=""/>
        <dsp:cNvSpPr/>
      </dsp:nvSpPr>
      <dsp:spPr>
        <a:xfrm>
          <a:off x="5145" y="0"/>
          <a:ext cx="3396183" cy="1776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b"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Cách sử dụng phổ biến của JSON là trao đổi dữ liệu đến hoặc từ máy chủ web.</a:t>
          </a:r>
        </a:p>
      </dsp:txBody>
      <dsp:txXfrm>
        <a:off x="5145" y="0"/>
        <a:ext cx="3396183" cy="1776645"/>
      </dsp:txXfrm>
    </dsp:sp>
    <dsp:sp modelId="{40D0C21B-423C-467E-BE25-D4787AA9CC56}">
      <dsp:nvSpPr>
        <dsp:cNvPr id="0" name=""/>
        <dsp:cNvSpPr/>
      </dsp:nvSpPr>
      <dsp:spPr>
        <a:xfrm>
          <a:off x="1481156" y="1998725"/>
          <a:ext cx="444161" cy="44416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B9C09B-1517-4014-B44E-20B7EA1A18C6}">
      <dsp:nvSpPr>
        <dsp:cNvPr id="0" name=""/>
        <dsp:cNvSpPr/>
      </dsp:nvSpPr>
      <dsp:spPr>
        <a:xfrm>
          <a:off x="3571137" y="2664967"/>
          <a:ext cx="3396183" cy="1776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Khi nhận dữ liệu từ máy chủ web, dữ liệu luôn là một chuỗi.</a:t>
          </a:r>
        </a:p>
      </dsp:txBody>
      <dsp:txXfrm>
        <a:off x="3571137" y="2664967"/>
        <a:ext cx="3396183" cy="1776645"/>
      </dsp:txXfrm>
    </dsp:sp>
    <dsp:sp modelId="{4D863172-1C9E-42E8-B569-3D4C57DA1618}">
      <dsp:nvSpPr>
        <dsp:cNvPr id="0" name=""/>
        <dsp:cNvSpPr/>
      </dsp:nvSpPr>
      <dsp:spPr>
        <a:xfrm>
          <a:off x="5047148" y="1998725"/>
          <a:ext cx="444161" cy="44416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EFD28F-790C-416C-B022-CBD97941E774}">
      <dsp:nvSpPr>
        <dsp:cNvPr id="0" name=""/>
        <dsp:cNvSpPr/>
      </dsp:nvSpPr>
      <dsp:spPr>
        <a:xfrm>
          <a:off x="7137130" y="0"/>
          <a:ext cx="3396183" cy="1776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b" anchorCtr="0">
          <a:noAutofit/>
        </a:bodyPr>
        <a:lstStyle/>
        <a:p>
          <a:pPr marL="0" lvl="0" indent="0" algn="ctr" defTabSz="1111250">
            <a:lnSpc>
              <a:spcPct val="90000"/>
            </a:lnSpc>
            <a:spcBef>
              <a:spcPct val="0"/>
            </a:spcBef>
            <a:spcAft>
              <a:spcPct val="35000"/>
            </a:spcAft>
            <a:buNone/>
          </a:pPr>
          <a:r>
            <a:rPr lang="vi-VN" sz="2500" kern="1200">
              <a:latin typeface="Times New Roman" panose="02020603050405020304" pitchFamily="18" charset="0"/>
              <a:cs typeface="Times New Roman" panose="02020603050405020304" pitchFamily="18" charset="0"/>
            </a:rPr>
            <a:t>Sử dụng </a:t>
          </a:r>
          <a:r>
            <a:rPr lang="vi-VN" sz="2500" b="1" kern="1200">
              <a:latin typeface="Times New Roman" panose="02020603050405020304" pitchFamily="18" charset="0"/>
              <a:cs typeface="Times New Roman" panose="02020603050405020304" pitchFamily="18" charset="0"/>
            </a:rPr>
            <a:t>JSON.parse() </a:t>
          </a:r>
          <a:r>
            <a:rPr lang="vi-VN" sz="2500" kern="1200">
              <a:latin typeface="Times New Roman" panose="02020603050405020304" pitchFamily="18" charset="0"/>
              <a:cs typeface="Times New Roman" panose="02020603050405020304" pitchFamily="18" charset="0"/>
            </a:rPr>
            <a:t>để chuyển dữ liệu trở thành một đối tượng JavaScript.</a:t>
          </a:r>
          <a:endParaRPr lang="en-US" sz="2500" kern="1200">
            <a:latin typeface="Times New Roman" panose="02020603050405020304" pitchFamily="18" charset="0"/>
            <a:cs typeface="Times New Roman" panose="02020603050405020304" pitchFamily="18" charset="0"/>
          </a:endParaRPr>
        </a:p>
      </dsp:txBody>
      <dsp:txXfrm>
        <a:off x="7137130" y="0"/>
        <a:ext cx="3396183" cy="1776645"/>
      </dsp:txXfrm>
    </dsp:sp>
    <dsp:sp modelId="{269E3973-359F-43B7-9227-F533BB98BAC8}">
      <dsp:nvSpPr>
        <dsp:cNvPr id="0" name=""/>
        <dsp:cNvSpPr/>
      </dsp:nvSpPr>
      <dsp:spPr>
        <a:xfrm>
          <a:off x="8613141" y="1998725"/>
          <a:ext cx="444161" cy="444161"/>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B701D-FCDA-4515-94A5-094E056B4726}">
      <dsp:nvSpPr>
        <dsp:cNvPr id="0" name=""/>
        <dsp:cNvSpPr/>
      </dsp:nvSpPr>
      <dsp:spPr>
        <a:xfrm>
          <a:off x="0" y="1314449"/>
          <a:ext cx="11691620" cy="1752600"/>
        </a:xfrm>
        <a:prstGeom prst="notchedRightArrow">
          <a:avLst/>
        </a:prstGeom>
        <a:solidFill>
          <a:schemeClr val="accent1">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271C26E-365A-4FA9-856D-59CAA970DA32}">
      <dsp:nvSpPr>
        <dsp:cNvPr id="0" name=""/>
        <dsp:cNvSpPr/>
      </dsp:nvSpPr>
      <dsp:spPr>
        <a:xfrm>
          <a:off x="5137" y="0"/>
          <a:ext cx="3391026" cy="175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vi-VN" sz="2100" kern="1200">
              <a:latin typeface="+mj-lt"/>
            </a:rPr>
            <a:t>JavaScript triển khai phương thức động lên HTML và CSS để cập nhật giao diện người dùng, thông qua APIs.</a:t>
          </a:r>
          <a:endParaRPr lang="en-US" sz="2100" kern="1200">
            <a:latin typeface="+mj-lt"/>
          </a:endParaRPr>
        </a:p>
      </dsp:txBody>
      <dsp:txXfrm>
        <a:off x="5137" y="0"/>
        <a:ext cx="3391026" cy="1752600"/>
      </dsp:txXfrm>
    </dsp:sp>
    <dsp:sp modelId="{AA6D496D-C069-4053-8144-A7923FF00C0B}">
      <dsp:nvSpPr>
        <dsp:cNvPr id="0" name=""/>
        <dsp:cNvSpPr/>
      </dsp:nvSpPr>
      <dsp:spPr>
        <a:xfrm>
          <a:off x="1481576" y="1971675"/>
          <a:ext cx="438150" cy="438150"/>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1B7D903-52D8-49E3-82C2-1266963CBFFE}">
      <dsp:nvSpPr>
        <dsp:cNvPr id="0" name=""/>
        <dsp:cNvSpPr/>
      </dsp:nvSpPr>
      <dsp:spPr>
        <a:xfrm>
          <a:off x="3565715" y="2628899"/>
          <a:ext cx="3391026" cy="175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vi-VN" sz="2100" kern="1200">
              <a:latin typeface="+mj-lt"/>
            </a:rPr>
            <a:t>Mã của trang web thường được tải và thực thi theo thứ tự xuất hiện trên trang.</a:t>
          </a:r>
          <a:endParaRPr lang="en-US" sz="2100" kern="1200">
            <a:latin typeface="+mj-lt"/>
          </a:endParaRPr>
        </a:p>
      </dsp:txBody>
      <dsp:txXfrm>
        <a:off x="3565715" y="2628899"/>
        <a:ext cx="3391026" cy="1752600"/>
      </dsp:txXfrm>
    </dsp:sp>
    <dsp:sp modelId="{73BEB5C3-F0AF-46EA-8DC8-9345C0355E1A}">
      <dsp:nvSpPr>
        <dsp:cNvPr id="0" name=""/>
        <dsp:cNvSpPr/>
      </dsp:nvSpPr>
      <dsp:spPr>
        <a:xfrm>
          <a:off x="5042154" y="1971675"/>
          <a:ext cx="438150" cy="438150"/>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95DE436-5BA3-4785-8CAD-0622506EB408}">
      <dsp:nvSpPr>
        <dsp:cNvPr id="0" name=""/>
        <dsp:cNvSpPr/>
      </dsp:nvSpPr>
      <dsp:spPr>
        <a:xfrm>
          <a:off x="7126293" y="0"/>
          <a:ext cx="3391026" cy="175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vi-VN" sz="2100" kern="1200">
              <a:latin typeface="+mj-lt"/>
            </a:rPr>
            <a:t>Lỗi có thể xảy ra nếu JavaScript được tải và chạy trước HTML và CSS mà nó dự định sửa đổi.</a:t>
          </a:r>
          <a:endParaRPr lang="en-US" sz="2100" kern="1200">
            <a:latin typeface="+mj-lt"/>
          </a:endParaRPr>
        </a:p>
      </dsp:txBody>
      <dsp:txXfrm>
        <a:off x="7126293" y="0"/>
        <a:ext cx="3391026" cy="1752600"/>
      </dsp:txXfrm>
    </dsp:sp>
    <dsp:sp modelId="{3E1ECCA5-09FA-403A-A96B-A581D0A7DD0D}">
      <dsp:nvSpPr>
        <dsp:cNvPr id="0" name=""/>
        <dsp:cNvSpPr/>
      </dsp:nvSpPr>
      <dsp:spPr>
        <a:xfrm>
          <a:off x="8602731" y="1971675"/>
          <a:ext cx="438150" cy="438150"/>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B81CF-230F-4BC4-93E1-30C45D60664A}">
      <dsp:nvSpPr>
        <dsp:cNvPr id="0" name=""/>
        <dsp:cNvSpPr/>
      </dsp:nvSpPr>
      <dsp:spPr>
        <a:xfrm>
          <a:off x="879157" y="0"/>
          <a:ext cx="9963784" cy="483341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981FB-DBD0-4AB5-BC6B-3883F22F5EEF}">
      <dsp:nvSpPr>
        <dsp:cNvPr id="0" name=""/>
        <dsp:cNvSpPr/>
      </dsp:nvSpPr>
      <dsp:spPr>
        <a:xfrm>
          <a:off x="397223" y="1450024"/>
          <a:ext cx="3516629" cy="193336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vi-VN" sz="2300" kern="1200">
              <a:latin typeface="+mj-lt"/>
            </a:rPr>
            <a:t>JavaScript là ngôn ngữ lập trình Single – thread (đơn luồng), có nghĩa là tại 1 thời điểm chỉ có thể xử lý 1 lệnh.</a:t>
          </a:r>
          <a:endParaRPr lang="en-US" sz="2300" kern="1200">
            <a:latin typeface="+mj-lt"/>
          </a:endParaRPr>
        </a:p>
      </dsp:txBody>
      <dsp:txXfrm>
        <a:off x="491602" y="1544403"/>
        <a:ext cx="3327871" cy="1744608"/>
      </dsp:txXfrm>
    </dsp:sp>
    <dsp:sp modelId="{038398EB-480E-4E8E-8B1D-2F3CB3C54196}">
      <dsp:nvSpPr>
        <dsp:cNvPr id="0" name=""/>
        <dsp:cNvSpPr/>
      </dsp:nvSpPr>
      <dsp:spPr>
        <a:xfrm>
          <a:off x="4102734" y="1450024"/>
          <a:ext cx="3516629" cy="193336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vi-VN" sz="2300" kern="1200">
              <a:latin typeface="+mj-lt"/>
            </a:rPr>
            <a:t>Khi client gửi request lấy dữ liệu từ một API, có thể xảy trường hợp server có thể mất thời gian để xử lý request</a:t>
          </a:r>
          <a:r>
            <a:rPr lang="en-US" sz="2300" kern="1200">
              <a:latin typeface="+mj-lt"/>
            </a:rPr>
            <a:t>.</a:t>
          </a:r>
        </a:p>
      </dsp:txBody>
      <dsp:txXfrm>
        <a:off x="4197113" y="1544403"/>
        <a:ext cx="3327871" cy="1744608"/>
      </dsp:txXfrm>
    </dsp:sp>
    <dsp:sp modelId="{E513FFAA-8480-442E-B125-2677940729B3}">
      <dsp:nvSpPr>
        <dsp:cNvPr id="0" name=""/>
        <dsp:cNvSpPr/>
      </dsp:nvSpPr>
      <dsp:spPr>
        <a:xfrm>
          <a:off x="7808245" y="1450024"/>
          <a:ext cx="3516629" cy="193336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Vì thế, JavaScript mới tạo ra Asynchronous để giúp luồng chạy của web không bị chặn lại khi đợi request.</a:t>
          </a:r>
        </a:p>
      </dsp:txBody>
      <dsp:txXfrm>
        <a:off x="7902624" y="1544403"/>
        <a:ext cx="3327871" cy="17446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B3993-92A7-477B-87F7-E0E6582BCE1A}">
      <dsp:nvSpPr>
        <dsp:cNvPr id="0" name=""/>
        <dsp:cNvSpPr/>
      </dsp:nvSpPr>
      <dsp:spPr>
        <a:xfrm>
          <a:off x="0" y="1545305"/>
          <a:ext cx="11709399" cy="2060406"/>
        </a:xfrm>
        <a:prstGeom prst="notchedRightArrow">
          <a:avLst/>
        </a:prstGeom>
        <a:solidFill>
          <a:schemeClr val="accent1">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877EEC61-8676-436A-BCCE-E7A58EED8E0A}">
      <dsp:nvSpPr>
        <dsp:cNvPr id="0" name=""/>
        <dsp:cNvSpPr/>
      </dsp:nvSpPr>
      <dsp:spPr>
        <a:xfrm>
          <a:off x="5145" y="0"/>
          <a:ext cx="3396183" cy="2060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b" anchorCtr="0">
          <a:noAutofit/>
        </a:bodyPr>
        <a:lstStyle/>
        <a:p>
          <a:pPr marL="0" lvl="0" indent="0" algn="ctr" defTabSz="1333500">
            <a:lnSpc>
              <a:spcPct val="90000"/>
            </a:lnSpc>
            <a:spcBef>
              <a:spcPct val="0"/>
            </a:spcBef>
            <a:spcAft>
              <a:spcPct val="35000"/>
            </a:spcAft>
            <a:buNone/>
          </a:pPr>
          <a:r>
            <a:rPr lang="en-US" sz="3000" b="1" kern="1200">
              <a:latin typeface="Times New Roman" panose="02020603050405020304" pitchFamily="18" charset="0"/>
              <a:cs typeface="Times New Roman" panose="02020603050405020304" pitchFamily="18" charset="0"/>
            </a:rPr>
            <a:t>Web API </a:t>
          </a:r>
          <a:r>
            <a:rPr lang="en-US" sz="3000" kern="1200">
              <a:latin typeface="Times New Roman" panose="02020603050405020304" pitchFamily="18" charset="0"/>
              <a:cs typeface="Times New Roman" panose="02020603050405020304" pitchFamily="18" charset="0"/>
            </a:rPr>
            <a:t>là một giao diện lập trình ứng dụng cho Web.</a:t>
          </a:r>
        </a:p>
      </dsp:txBody>
      <dsp:txXfrm>
        <a:off x="5145" y="0"/>
        <a:ext cx="3396183" cy="2060406"/>
      </dsp:txXfrm>
    </dsp:sp>
    <dsp:sp modelId="{FE722603-1828-427A-BA70-9D58F6AC34DF}">
      <dsp:nvSpPr>
        <dsp:cNvPr id="0" name=""/>
        <dsp:cNvSpPr/>
      </dsp:nvSpPr>
      <dsp:spPr>
        <a:xfrm>
          <a:off x="1445686" y="2317957"/>
          <a:ext cx="515101" cy="515101"/>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E5E46AB-C659-40B0-8F7A-B26F61996CE2}">
      <dsp:nvSpPr>
        <dsp:cNvPr id="0" name=""/>
        <dsp:cNvSpPr/>
      </dsp:nvSpPr>
      <dsp:spPr>
        <a:xfrm>
          <a:off x="3571137" y="3090610"/>
          <a:ext cx="3396183" cy="2060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ctr" defTabSz="1333500">
            <a:lnSpc>
              <a:spcPct val="90000"/>
            </a:lnSpc>
            <a:spcBef>
              <a:spcPct val="0"/>
            </a:spcBef>
            <a:spcAft>
              <a:spcPct val="35000"/>
            </a:spcAft>
            <a:buNone/>
          </a:pPr>
          <a:r>
            <a:rPr lang="en-US" sz="3000" b="1" kern="1200">
              <a:latin typeface="Times New Roman" panose="02020603050405020304" pitchFamily="18" charset="0"/>
              <a:cs typeface="Times New Roman" panose="02020603050405020304" pitchFamily="18" charset="0"/>
            </a:rPr>
            <a:t>Browser API </a:t>
          </a:r>
          <a:r>
            <a:rPr lang="en-US" sz="3000" kern="1200">
              <a:latin typeface="Times New Roman" panose="02020603050405020304" pitchFamily="18" charset="0"/>
              <a:cs typeface="Times New Roman" panose="02020603050405020304" pitchFamily="18" charset="0"/>
            </a:rPr>
            <a:t>có thể mở rộng chức năng của trình duyệt web.</a:t>
          </a:r>
        </a:p>
      </dsp:txBody>
      <dsp:txXfrm>
        <a:off x="3571137" y="3090610"/>
        <a:ext cx="3396183" cy="2060406"/>
      </dsp:txXfrm>
    </dsp:sp>
    <dsp:sp modelId="{F502BD59-ED3A-498B-AA42-5A4D09EC4E30}">
      <dsp:nvSpPr>
        <dsp:cNvPr id="0" name=""/>
        <dsp:cNvSpPr/>
      </dsp:nvSpPr>
      <dsp:spPr>
        <a:xfrm>
          <a:off x="5011678" y="2317957"/>
          <a:ext cx="515101" cy="515101"/>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0A5430B-2CC4-4ED4-B104-EBAB7F5E964C}">
      <dsp:nvSpPr>
        <dsp:cNvPr id="0" name=""/>
        <dsp:cNvSpPr/>
      </dsp:nvSpPr>
      <dsp:spPr>
        <a:xfrm>
          <a:off x="7137130" y="0"/>
          <a:ext cx="3396183" cy="2060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b" anchorCtr="0">
          <a:noAutofit/>
        </a:bodyPr>
        <a:lstStyle/>
        <a:p>
          <a:pPr marL="0" lvl="0" indent="0" algn="ctr" defTabSz="1333500">
            <a:lnSpc>
              <a:spcPct val="90000"/>
            </a:lnSpc>
            <a:spcBef>
              <a:spcPct val="0"/>
            </a:spcBef>
            <a:spcAft>
              <a:spcPct val="35000"/>
            </a:spcAft>
            <a:buNone/>
          </a:pPr>
          <a:r>
            <a:rPr lang="en-US" sz="3000" b="1" kern="1200">
              <a:latin typeface="Times New Roman" panose="02020603050405020304" pitchFamily="18" charset="0"/>
              <a:cs typeface="Times New Roman" panose="02020603050405020304" pitchFamily="18" charset="0"/>
            </a:rPr>
            <a:t>Server API </a:t>
          </a:r>
          <a:r>
            <a:rPr lang="en-US" sz="3000" kern="1200">
              <a:latin typeface="Times New Roman" panose="02020603050405020304" pitchFamily="18" charset="0"/>
              <a:cs typeface="Times New Roman" panose="02020603050405020304" pitchFamily="18" charset="0"/>
            </a:rPr>
            <a:t>có thể mở rộng chức năng của máy chủ web.</a:t>
          </a:r>
        </a:p>
      </dsp:txBody>
      <dsp:txXfrm>
        <a:off x="7137130" y="0"/>
        <a:ext cx="3396183" cy="2060406"/>
      </dsp:txXfrm>
    </dsp:sp>
    <dsp:sp modelId="{6A9550EA-3E6A-4D64-B1F3-11BC3C929F11}">
      <dsp:nvSpPr>
        <dsp:cNvPr id="0" name=""/>
        <dsp:cNvSpPr/>
      </dsp:nvSpPr>
      <dsp:spPr>
        <a:xfrm>
          <a:off x="8577670" y="2317957"/>
          <a:ext cx="515101" cy="515101"/>
        </a:xfrm>
        <a:prstGeom prst="ellips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E9C66-832A-4D01-8D10-8C70A15A4F4C}">
      <dsp:nvSpPr>
        <dsp:cNvPr id="0" name=""/>
        <dsp:cNvSpPr/>
      </dsp:nvSpPr>
      <dsp:spPr>
        <a:xfrm>
          <a:off x="5830" y="126446"/>
          <a:ext cx="2650865" cy="8208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vi-VN" sz="1900" kern="1200">
              <a:latin typeface="+mj-lt"/>
            </a:rPr>
            <a:t>JavaScript</a:t>
          </a:r>
          <a:endParaRPr lang="en-US" sz="1900" kern="1200">
            <a:latin typeface="+mj-lt"/>
          </a:endParaRPr>
        </a:p>
      </dsp:txBody>
      <dsp:txXfrm>
        <a:off x="5830" y="126446"/>
        <a:ext cx="2650865" cy="547200"/>
      </dsp:txXfrm>
    </dsp:sp>
    <dsp:sp modelId="{545E075A-9BB1-40A9-AF62-9F186269EA03}">
      <dsp:nvSpPr>
        <dsp:cNvPr id="0" name=""/>
        <dsp:cNvSpPr/>
      </dsp:nvSpPr>
      <dsp:spPr>
        <a:xfrm>
          <a:off x="548778" y="673646"/>
          <a:ext cx="2650865" cy="32148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vi-VN" sz="1900" kern="1200">
              <a:latin typeface="+mj-lt"/>
            </a:rPr>
            <a:t>Một ngôn ngữ kịch bản cấp cao được tích hợp trong các trình duyệt cho phép triển khai chức năng trên các trang web / ứng dụng.</a:t>
          </a:r>
          <a:endParaRPr lang="en-US" sz="1900" kern="1200">
            <a:latin typeface="+mj-lt"/>
          </a:endParaRPr>
        </a:p>
      </dsp:txBody>
      <dsp:txXfrm>
        <a:off x="626419" y="751287"/>
        <a:ext cx="2495583" cy="3059518"/>
      </dsp:txXfrm>
    </dsp:sp>
    <dsp:sp modelId="{BF4B8DDA-C4A2-4338-87F4-98663FA8C8DE}">
      <dsp:nvSpPr>
        <dsp:cNvPr id="0" name=""/>
        <dsp:cNvSpPr/>
      </dsp:nvSpPr>
      <dsp:spPr>
        <a:xfrm>
          <a:off x="3058557" y="70052"/>
          <a:ext cx="851946" cy="6599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j-lt"/>
          </a:endParaRPr>
        </a:p>
      </dsp:txBody>
      <dsp:txXfrm>
        <a:off x="3058557" y="202050"/>
        <a:ext cx="653950" cy="395992"/>
      </dsp:txXfrm>
    </dsp:sp>
    <dsp:sp modelId="{30EC1B73-C060-4210-8ADB-F7D636B6B967}">
      <dsp:nvSpPr>
        <dsp:cNvPr id="0" name=""/>
        <dsp:cNvSpPr/>
      </dsp:nvSpPr>
      <dsp:spPr>
        <a:xfrm>
          <a:off x="4264142" y="126446"/>
          <a:ext cx="2650865" cy="8208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vi-VN" sz="1900" kern="1200">
              <a:latin typeface="+mj-lt"/>
            </a:rPr>
            <a:t>Browser APIs</a:t>
          </a:r>
          <a:endParaRPr lang="en-US" sz="1900" kern="1200">
            <a:latin typeface="+mj-lt"/>
          </a:endParaRPr>
        </a:p>
      </dsp:txBody>
      <dsp:txXfrm>
        <a:off x="4264142" y="126446"/>
        <a:ext cx="2650865" cy="547200"/>
      </dsp:txXfrm>
    </dsp:sp>
    <dsp:sp modelId="{00973CC6-9692-4B9C-A953-55E59C83A259}">
      <dsp:nvSpPr>
        <dsp:cNvPr id="0" name=""/>
        <dsp:cNvSpPr/>
      </dsp:nvSpPr>
      <dsp:spPr>
        <a:xfrm>
          <a:off x="4807090" y="673646"/>
          <a:ext cx="2650865" cy="32148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vi-VN" sz="1900" kern="1200">
              <a:latin typeface="+mj-lt"/>
            </a:rPr>
            <a:t>Các cấu trúc được tích hợp trong trình duyệt nằm trên ngôn ngữ JavaScript và cho phép triển khai chức năng dễ dàng hơn.</a:t>
          </a:r>
          <a:endParaRPr lang="en-US" sz="1900" kern="1200">
            <a:latin typeface="+mj-lt"/>
          </a:endParaRPr>
        </a:p>
      </dsp:txBody>
      <dsp:txXfrm>
        <a:off x="4884731" y="751287"/>
        <a:ext cx="2495583" cy="3059518"/>
      </dsp:txXfrm>
    </dsp:sp>
    <dsp:sp modelId="{44087905-25CB-4004-9F60-642DE46EFD1C}">
      <dsp:nvSpPr>
        <dsp:cNvPr id="0" name=""/>
        <dsp:cNvSpPr/>
      </dsp:nvSpPr>
      <dsp:spPr>
        <a:xfrm>
          <a:off x="7316869" y="70052"/>
          <a:ext cx="851946" cy="6599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mj-lt"/>
          </a:endParaRPr>
        </a:p>
      </dsp:txBody>
      <dsp:txXfrm>
        <a:off x="7316869" y="202050"/>
        <a:ext cx="653950" cy="395992"/>
      </dsp:txXfrm>
    </dsp:sp>
    <dsp:sp modelId="{83402990-F7E2-44EC-BABD-1D9B10E4FABA}">
      <dsp:nvSpPr>
        <dsp:cNvPr id="0" name=""/>
        <dsp:cNvSpPr/>
      </dsp:nvSpPr>
      <dsp:spPr>
        <a:xfrm>
          <a:off x="8522454" y="126446"/>
          <a:ext cx="2650865" cy="8208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vi-VN" sz="1900" kern="1200">
              <a:latin typeface="+mj-lt"/>
            </a:rPr>
            <a:t>Third-party APIs</a:t>
          </a:r>
          <a:endParaRPr lang="en-US" sz="1900" kern="1200">
            <a:latin typeface="+mj-lt"/>
          </a:endParaRPr>
        </a:p>
      </dsp:txBody>
      <dsp:txXfrm>
        <a:off x="8522454" y="126446"/>
        <a:ext cx="2650865" cy="547200"/>
      </dsp:txXfrm>
    </dsp:sp>
    <dsp:sp modelId="{3FD5B6C1-BC81-459D-9ACA-BA9505FCC8FF}">
      <dsp:nvSpPr>
        <dsp:cNvPr id="0" name=""/>
        <dsp:cNvSpPr/>
      </dsp:nvSpPr>
      <dsp:spPr>
        <a:xfrm>
          <a:off x="9065403" y="673646"/>
          <a:ext cx="2650865" cy="32148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vi-VN" sz="1900" kern="1200">
              <a:latin typeface="+mj-lt"/>
            </a:rPr>
            <a:t>Các cấu trúc được tích hợp vào các nền tảng của bên thứ ba (</a:t>
          </a:r>
          <a:r>
            <a:rPr lang="vi-VN" sz="1900" i="1" kern="1200">
              <a:latin typeface="+mj-lt"/>
            </a:rPr>
            <a:t>ví dụ: Twitter, Facebook</a:t>
          </a:r>
          <a:r>
            <a:rPr lang="vi-VN" sz="1900" kern="1200">
              <a:latin typeface="+mj-lt"/>
            </a:rPr>
            <a:t>) cho phép sử dụng một số chức năng của nền tảng đó trong các trang web (</a:t>
          </a:r>
          <a:r>
            <a:rPr lang="vi-VN" sz="1900" i="1" kern="1200">
              <a:latin typeface="+mj-lt"/>
            </a:rPr>
            <a:t>ví dụ: hiển thị các Tweet mới nhất trên trang web</a:t>
          </a:r>
          <a:r>
            <a:rPr lang="vi-VN" sz="1900" kern="1200">
              <a:latin typeface="+mj-lt"/>
            </a:rPr>
            <a:t>).</a:t>
          </a:r>
          <a:endParaRPr lang="en-US" sz="1900" kern="1200">
            <a:latin typeface="+mj-lt"/>
          </a:endParaRPr>
        </a:p>
      </dsp:txBody>
      <dsp:txXfrm>
        <a:off x="9143044" y="751287"/>
        <a:ext cx="2495583" cy="305951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DEB89-DA1D-4889-B906-44BEDC7714A9}">
      <dsp:nvSpPr>
        <dsp:cNvPr id="0" name=""/>
        <dsp:cNvSpPr/>
      </dsp:nvSpPr>
      <dsp:spPr>
        <a:xfrm>
          <a:off x="4853" y="60284"/>
          <a:ext cx="4166324" cy="864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vi-VN" sz="2000" kern="1200">
              <a:latin typeface="+mj-lt"/>
            </a:rPr>
            <a:t>JavaScript libraries</a:t>
          </a:r>
          <a:endParaRPr lang="en-US" sz="2000" kern="1200">
            <a:latin typeface="+mj-lt"/>
          </a:endParaRPr>
        </a:p>
      </dsp:txBody>
      <dsp:txXfrm>
        <a:off x="4853" y="60284"/>
        <a:ext cx="4166324" cy="576000"/>
      </dsp:txXfrm>
    </dsp:sp>
    <dsp:sp modelId="{EA67CA35-090E-49BB-BB92-FDFEAF9E315D}">
      <dsp:nvSpPr>
        <dsp:cNvPr id="0" name=""/>
        <dsp:cNvSpPr/>
      </dsp:nvSpPr>
      <dsp:spPr>
        <a:xfrm>
          <a:off x="858197" y="636284"/>
          <a:ext cx="4166324" cy="319725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vi-VN" sz="2000" kern="1200">
              <a:latin typeface="+mj-lt"/>
            </a:rPr>
            <a:t>Thường là một hoặc nhiều tệp JavaScript chứa các chức năng tùy chỉnh có thể đính kèm vào trang web để tăng tốc hoặc cho phép viết chức năng phổ biến.</a:t>
          </a:r>
          <a:endParaRPr lang="en-US" sz="2000" kern="1200">
            <a:latin typeface="+mj-lt"/>
          </a:endParaRPr>
        </a:p>
        <a:p>
          <a:pPr marL="228600" lvl="1" indent="-228600" algn="l" defTabSz="889000">
            <a:lnSpc>
              <a:spcPct val="90000"/>
            </a:lnSpc>
            <a:spcBef>
              <a:spcPct val="0"/>
            </a:spcBef>
            <a:spcAft>
              <a:spcPct val="15000"/>
            </a:spcAft>
            <a:buChar char="•"/>
          </a:pPr>
          <a:r>
            <a:rPr lang="vi-VN" sz="2000" kern="1200">
              <a:latin typeface="+mj-lt"/>
            </a:rPr>
            <a:t>Ví dụ: </a:t>
          </a:r>
          <a:r>
            <a:rPr lang="vi-VN" sz="2000" i="1" kern="1200">
              <a:latin typeface="+mj-lt"/>
            </a:rPr>
            <a:t>jQuery, Mootools và React</a:t>
          </a:r>
          <a:r>
            <a:rPr lang="vi-VN" sz="2000" kern="1200">
              <a:latin typeface="+mj-lt"/>
            </a:rPr>
            <a:t>.</a:t>
          </a:r>
          <a:endParaRPr lang="en-US" sz="2000" kern="1200">
            <a:latin typeface="+mj-lt"/>
          </a:endParaRPr>
        </a:p>
      </dsp:txBody>
      <dsp:txXfrm>
        <a:off x="951841" y="729928"/>
        <a:ext cx="3979036" cy="3009962"/>
      </dsp:txXfrm>
    </dsp:sp>
    <dsp:sp modelId="{55D3BF30-3300-48A3-B2A4-6C96133713C8}">
      <dsp:nvSpPr>
        <dsp:cNvPr id="0" name=""/>
        <dsp:cNvSpPr/>
      </dsp:nvSpPr>
      <dsp:spPr>
        <a:xfrm>
          <a:off x="5064764" y="32589"/>
          <a:ext cx="815017" cy="6313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j-lt"/>
          </a:endParaRPr>
        </a:p>
      </dsp:txBody>
      <dsp:txXfrm>
        <a:off x="5064764" y="158867"/>
        <a:ext cx="625600" cy="378834"/>
      </dsp:txXfrm>
    </dsp:sp>
    <dsp:sp modelId="{45230A24-B1B6-416D-8CE8-6F2E4BB1A066}">
      <dsp:nvSpPr>
        <dsp:cNvPr id="0" name=""/>
        <dsp:cNvSpPr/>
      </dsp:nvSpPr>
      <dsp:spPr>
        <a:xfrm>
          <a:off x="6697577" y="60284"/>
          <a:ext cx="4166324" cy="864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vi-VN" sz="2000" kern="1200">
              <a:latin typeface="+mj-lt"/>
            </a:rPr>
            <a:t>JavaScript frameworks</a:t>
          </a:r>
          <a:endParaRPr lang="en-US" sz="2000" kern="1200">
            <a:latin typeface="+mj-lt"/>
          </a:endParaRPr>
        </a:p>
      </dsp:txBody>
      <dsp:txXfrm>
        <a:off x="6697577" y="60284"/>
        <a:ext cx="4166324" cy="576000"/>
      </dsp:txXfrm>
    </dsp:sp>
    <dsp:sp modelId="{2FAC48C2-7124-4FA8-B3A8-9B6B07F856FB}">
      <dsp:nvSpPr>
        <dsp:cNvPr id="0" name=""/>
        <dsp:cNvSpPr/>
      </dsp:nvSpPr>
      <dsp:spPr>
        <a:xfrm>
          <a:off x="7550920" y="636284"/>
          <a:ext cx="4166324" cy="319725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vi-VN" sz="2000" kern="1200">
              <a:latin typeface="+mj-lt"/>
            </a:rPr>
            <a:t>JavaScript frameworks (ví dụ: Angular và Ember) có xu hướng là các gói HTML, CSS, JavaScript và các công nghệ khác </a:t>
          </a:r>
          <a:r>
            <a:rPr lang="en-US" sz="2000" kern="1200">
              <a:latin typeface="Times New Roman" panose="02020603050405020304" pitchFamily="18" charset="0"/>
              <a:cs typeface="Times New Roman" panose="02020603050405020304" pitchFamily="18" charset="0"/>
            </a:rPr>
            <a:t>cần</a:t>
          </a:r>
          <a:r>
            <a:rPr lang="en-US" sz="2000" kern="1200">
              <a:latin typeface="+mj-lt"/>
            </a:rPr>
            <a:t> </a:t>
          </a:r>
          <a:r>
            <a:rPr lang="vi-VN" sz="2000" kern="1200">
              <a:latin typeface="+mj-lt"/>
            </a:rPr>
            <a:t>cài đặt</a:t>
          </a:r>
          <a:r>
            <a:rPr lang="en-US" sz="2000" kern="1200">
              <a:latin typeface="+mj-lt"/>
            </a:rPr>
            <a:t>.</a:t>
          </a:r>
          <a:r>
            <a:rPr lang="vi-VN" sz="2000" kern="1200">
              <a:latin typeface="+mj-lt"/>
            </a:rPr>
            <a:t> </a:t>
          </a:r>
          <a:r>
            <a:rPr lang="en-US" sz="2000" kern="1200">
              <a:latin typeface="Times New Roman" panose="02020603050405020304" pitchFamily="18" charset="0"/>
              <a:cs typeface="Times New Roman" panose="02020603050405020304" pitchFamily="18" charset="0"/>
            </a:rPr>
            <a:t>S</a:t>
          </a:r>
          <a:r>
            <a:rPr lang="vi-VN" sz="2000" kern="1200">
              <a:latin typeface="+mj-lt"/>
            </a:rPr>
            <a:t>au đó</a:t>
          </a:r>
          <a:r>
            <a:rPr lang="en-US" sz="2000" kern="1200">
              <a:latin typeface="Times New Roman" panose="02020603050405020304" pitchFamily="18" charset="0"/>
              <a:cs typeface="Times New Roman" panose="02020603050405020304" pitchFamily="18" charset="0"/>
            </a:rPr>
            <a:t>,</a:t>
          </a:r>
          <a:r>
            <a:rPr lang="vi-VN" sz="2000" kern="1200">
              <a:latin typeface="+mj-lt"/>
            </a:rPr>
            <a:t> sử dụng để viết toàn bộ ứng dụng web từ đầu.</a:t>
          </a:r>
          <a:endParaRPr lang="en-US" sz="2000" kern="1200">
            <a:latin typeface="+mj-lt"/>
          </a:endParaRPr>
        </a:p>
        <a:p>
          <a:pPr marL="228600" lvl="1" indent="-228600" algn="l" defTabSz="889000">
            <a:lnSpc>
              <a:spcPct val="90000"/>
            </a:lnSpc>
            <a:spcBef>
              <a:spcPct val="0"/>
            </a:spcBef>
            <a:spcAft>
              <a:spcPct val="15000"/>
            </a:spcAft>
            <a:buChar char="•"/>
          </a:pPr>
          <a:r>
            <a:rPr lang="vi-VN" sz="2000" kern="1200">
              <a:latin typeface="+mj-lt"/>
            </a:rPr>
            <a:t>Sự khác biệt chính giữa một library và một framework là "</a:t>
          </a:r>
          <a:r>
            <a:rPr lang="vi-VN" sz="2000" b="1" i="1" kern="1200">
              <a:latin typeface="+mj-lt"/>
            </a:rPr>
            <a:t>Inversion of Control</a:t>
          </a:r>
          <a:r>
            <a:rPr lang="vi-VN" sz="2000" kern="1200">
              <a:latin typeface="+mj-lt"/>
            </a:rPr>
            <a:t>".</a:t>
          </a:r>
          <a:endParaRPr lang="en-US" sz="2000" kern="1200">
            <a:latin typeface="+mj-lt"/>
          </a:endParaRPr>
        </a:p>
      </dsp:txBody>
      <dsp:txXfrm>
        <a:off x="7644564" y="729928"/>
        <a:ext cx="3979036" cy="300996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3DD254-6C11-4F1F-8F44-1581C1569E1D}">
      <dsp:nvSpPr>
        <dsp:cNvPr id="0" name=""/>
        <dsp:cNvSpPr/>
      </dsp:nvSpPr>
      <dsp:spPr>
        <a:xfrm>
          <a:off x="0" y="0"/>
          <a:ext cx="9016237" cy="720597"/>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JavaScript có thể thay đổi tất cả các phần tử HTML trong trang.</a:t>
          </a:r>
        </a:p>
      </dsp:txBody>
      <dsp:txXfrm>
        <a:off x="21106" y="21106"/>
        <a:ext cx="8154345" cy="678385"/>
      </dsp:txXfrm>
    </dsp:sp>
    <dsp:sp modelId="{FA79DFC6-3583-4D35-BE97-5BD3EB5F053E}">
      <dsp:nvSpPr>
        <dsp:cNvPr id="0" name=""/>
        <dsp:cNvSpPr/>
      </dsp:nvSpPr>
      <dsp:spPr>
        <a:xfrm>
          <a:off x="673290" y="820681"/>
          <a:ext cx="9016237" cy="720597"/>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JavaScript có thể thay đổi tất cả các thuộc tính HTML trong trang.</a:t>
          </a:r>
        </a:p>
      </dsp:txBody>
      <dsp:txXfrm>
        <a:off x="694396" y="841787"/>
        <a:ext cx="7832346" cy="678385"/>
      </dsp:txXfrm>
    </dsp:sp>
    <dsp:sp modelId="{C081C772-0064-46E2-B907-2CA5EB05DA1B}">
      <dsp:nvSpPr>
        <dsp:cNvPr id="0" name=""/>
        <dsp:cNvSpPr/>
      </dsp:nvSpPr>
      <dsp:spPr>
        <a:xfrm>
          <a:off x="1346580" y="1641362"/>
          <a:ext cx="9016237" cy="720597"/>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JavaScript có thể thay đổi tất cả các kiểu CSS trong trang.</a:t>
          </a:r>
        </a:p>
      </dsp:txBody>
      <dsp:txXfrm>
        <a:off x="1367686" y="1662468"/>
        <a:ext cx="7832346" cy="678385"/>
      </dsp:txXfrm>
    </dsp:sp>
    <dsp:sp modelId="{43786C53-C97B-4DA9-BC65-68743A7DAD5F}">
      <dsp:nvSpPr>
        <dsp:cNvPr id="0" name=""/>
        <dsp:cNvSpPr/>
      </dsp:nvSpPr>
      <dsp:spPr>
        <a:xfrm>
          <a:off x="2019871" y="2462043"/>
          <a:ext cx="9016237" cy="720597"/>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JavaScript có thể xóa các phần tử và thuộc tính HTML hiện có.</a:t>
          </a:r>
        </a:p>
      </dsp:txBody>
      <dsp:txXfrm>
        <a:off x="2040977" y="2483149"/>
        <a:ext cx="7832346" cy="678385"/>
      </dsp:txXfrm>
    </dsp:sp>
    <dsp:sp modelId="{4D556C7A-1604-4D40-9369-96DEA8315AAA}">
      <dsp:nvSpPr>
        <dsp:cNvPr id="0" name=""/>
        <dsp:cNvSpPr/>
      </dsp:nvSpPr>
      <dsp:spPr>
        <a:xfrm>
          <a:off x="2693161" y="3282724"/>
          <a:ext cx="9016237" cy="720597"/>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JavaScript có thể thêm các phần tử và thuộc tính HTML mới.</a:t>
          </a:r>
        </a:p>
      </dsp:txBody>
      <dsp:txXfrm>
        <a:off x="2714267" y="3303830"/>
        <a:ext cx="7832346" cy="678385"/>
      </dsp:txXfrm>
    </dsp:sp>
    <dsp:sp modelId="{535EF3C0-5941-41BD-ADAC-C5E2CB599BA2}">
      <dsp:nvSpPr>
        <dsp:cNvPr id="0" name=""/>
        <dsp:cNvSpPr/>
      </dsp:nvSpPr>
      <dsp:spPr>
        <a:xfrm>
          <a:off x="8547848" y="526436"/>
          <a:ext cx="468388" cy="468388"/>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latin typeface="Times New Roman" panose="02020603050405020304" pitchFamily="18" charset="0"/>
            <a:cs typeface="Times New Roman" panose="02020603050405020304" pitchFamily="18" charset="0"/>
          </a:endParaRPr>
        </a:p>
      </dsp:txBody>
      <dsp:txXfrm>
        <a:off x="8653235" y="526436"/>
        <a:ext cx="257614" cy="352462"/>
      </dsp:txXfrm>
    </dsp:sp>
    <dsp:sp modelId="{6D315879-9CC9-4471-BA0A-553DBE71EDD7}">
      <dsp:nvSpPr>
        <dsp:cNvPr id="0" name=""/>
        <dsp:cNvSpPr/>
      </dsp:nvSpPr>
      <dsp:spPr>
        <a:xfrm>
          <a:off x="9221138" y="1347117"/>
          <a:ext cx="468388" cy="468388"/>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latin typeface="Times New Roman" panose="02020603050405020304" pitchFamily="18" charset="0"/>
            <a:cs typeface="Times New Roman" panose="02020603050405020304" pitchFamily="18" charset="0"/>
          </a:endParaRPr>
        </a:p>
      </dsp:txBody>
      <dsp:txXfrm>
        <a:off x="9326525" y="1347117"/>
        <a:ext cx="257614" cy="352462"/>
      </dsp:txXfrm>
    </dsp:sp>
    <dsp:sp modelId="{03CC93EF-1C74-4241-A493-3A346D017574}">
      <dsp:nvSpPr>
        <dsp:cNvPr id="0" name=""/>
        <dsp:cNvSpPr/>
      </dsp:nvSpPr>
      <dsp:spPr>
        <a:xfrm>
          <a:off x="9894429" y="2155788"/>
          <a:ext cx="468388" cy="468388"/>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latin typeface="Times New Roman" panose="02020603050405020304" pitchFamily="18" charset="0"/>
            <a:cs typeface="Times New Roman" panose="02020603050405020304" pitchFamily="18" charset="0"/>
          </a:endParaRPr>
        </a:p>
      </dsp:txBody>
      <dsp:txXfrm>
        <a:off x="9999816" y="2155788"/>
        <a:ext cx="257614" cy="352462"/>
      </dsp:txXfrm>
    </dsp:sp>
    <dsp:sp modelId="{10499582-2FED-4306-9DCC-F3EEED165E6F}">
      <dsp:nvSpPr>
        <dsp:cNvPr id="0" name=""/>
        <dsp:cNvSpPr/>
      </dsp:nvSpPr>
      <dsp:spPr>
        <a:xfrm>
          <a:off x="10567719" y="2984476"/>
          <a:ext cx="468388" cy="468388"/>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latin typeface="Times New Roman" panose="02020603050405020304" pitchFamily="18" charset="0"/>
            <a:cs typeface="Times New Roman" panose="02020603050405020304" pitchFamily="18" charset="0"/>
          </a:endParaRPr>
        </a:p>
      </dsp:txBody>
      <dsp:txXfrm>
        <a:off x="10673106" y="2984476"/>
        <a:ext cx="257614" cy="35246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66D58-D0EB-49BE-A530-5CEA61936285}">
      <dsp:nvSpPr>
        <dsp:cNvPr id="0" name=""/>
        <dsp:cNvSpPr/>
      </dsp:nvSpPr>
      <dsp:spPr>
        <a:xfrm>
          <a:off x="334827" y="1218549"/>
          <a:ext cx="2838933" cy="234152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latin typeface="Times New Roman" panose="02020603050405020304" pitchFamily="18" charset="0"/>
              <a:cs typeface="Times New Roman" panose="02020603050405020304" pitchFamily="18" charset="0"/>
            </a:rPr>
            <a:t>L</a:t>
          </a:r>
          <a:r>
            <a:rPr lang="vi-VN" sz="2400" kern="1200">
              <a:latin typeface="+mj-lt"/>
            </a:rPr>
            <a:t>à một giá trị có thể truy vấn tương tác (</a:t>
          </a:r>
          <a:r>
            <a:rPr lang="vi-VN" sz="2400" i="1" kern="1200">
              <a:latin typeface="+mj-lt"/>
            </a:rPr>
            <a:t>như thay đổi nội dung của một phần tử HTML</a:t>
          </a:r>
          <a:r>
            <a:rPr lang="vi-VN" sz="2400" kern="1200">
              <a:latin typeface="+mj-lt"/>
            </a:rPr>
            <a:t>).</a:t>
          </a:r>
          <a:endParaRPr lang="en-US" sz="2400" kern="1200">
            <a:latin typeface="+mj-lt"/>
          </a:endParaRPr>
        </a:p>
      </dsp:txBody>
      <dsp:txXfrm>
        <a:off x="388712" y="1272434"/>
        <a:ext cx="2731163" cy="1732000"/>
      </dsp:txXfrm>
    </dsp:sp>
    <dsp:sp modelId="{FBC4F84E-A999-42BA-AD76-D0B8FB9B1DA6}">
      <dsp:nvSpPr>
        <dsp:cNvPr id="0" name=""/>
        <dsp:cNvSpPr/>
      </dsp:nvSpPr>
      <dsp:spPr>
        <a:xfrm>
          <a:off x="1961388" y="1888119"/>
          <a:ext cx="2965520" cy="2965520"/>
        </a:xfrm>
        <a:prstGeom prst="leftCircularArrow">
          <a:avLst>
            <a:gd name="adj1" fmla="val 2601"/>
            <a:gd name="adj2" fmla="val 315948"/>
            <a:gd name="adj3" fmla="val 2091459"/>
            <a:gd name="adj4" fmla="val 9024489"/>
            <a:gd name="adj5" fmla="val 30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8FFB51-7B7F-437C-8803-FA70057D19F4}">
      <dsp:nvSpPr>
        <dsp:cNvPr id="0" name=""/>
        <dsp:cNvSpPr/>
      </dsp:nvSpPr>
      <dsp:spPr>
        <a:xfrm>
          <a:off x="965701" y="3058320"/>
          <a:ext cx="2523496" cy="10035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vi-VN" sz="3500" kern="1200">
              <a:latin typeface="+mj-lt"/>
            </a:rPr>
            <a:t>Thuộc tính</a:t>
          </a:r>
          <a:endParaRPr lang="en-US" sz="3500" kern="1200">
            <a:latin typeface="+mj-lt"/>
          </a:endParaRPr>
        </a:p>
      </dsp:txBody>
      <dsp:txXfrm>
        <a:off x="995093" y="3087712"/>
        <a:ext cx="2464712" cy="944727"/>
      </dsp:txXfrm>
    </dsp:sp>
    <dsp:sp modelId="{0108FEC9-3E0E-494A-A35D-8C0618127617}">
      <dsp:nvSpPr>
        <dsp:cNvPr id="0" name=""/>
        <dsp:cNvSpPr/>
      </dsp:nvSpPr>
      <dsp:spPr>
        <a:xfrm>
          <a:off x="3856482" y="1218549"/>
          <a:ext cx="2838933" cy="234152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latin typeface="Times New Roman" panose="02020603050405020304" pitchFamily="18" charset="0"/>
              <a:cs typeface="Times New Roman" panose="02020603050405020304" pitchFamily="18" charset="0"/>
            </a:rPr>
            <a:t>L</a:t>
          </a:r>
          <a:r>
            <a:rPr lang="vi-VN" sz="2400" kern="1200">
              <a:latin typeface="+mj-lt"/>
            </a:rPr>
            <a:t>à một hành động có thể thực hiện (</a:t>
          </a:r>
          <a:r>
            <a:rPr lang="vi-VN" sz="2400" i="1" kern="1200">
              <a:latin typeface="+mj-lt"/>
            </a:rPr>
            <a:t>như thêm hoặc xóa một phần tử HTML</a:t>
          </a:r>
          <a:r>
            <a:rPr lang="vi-VN" sz="2400" kern="1200">
              <a:latin typeface="+mj-lt"/>
            </a:rPr>
            <a:t>).</a:t>
          </a:r>
          <a:endParaRPr lang="en-US" sz="2400" kern="1200">
            <a:latin typeface="+mj-lt"/>
          </a:endParaRPr>
        </a:p>
      </dsp:txBody>
      <dsp:txXfrm>
        <a:off x="3910367" y="1774190"/>
        <a:ext cx="2731163" cy="1732000"/>
      </dsp:txXfrm>
    </dsp:sp>
    <dsp:sp modelId="{DEF87140-F683-497D-92F6-09F6F35CA5EF}">
      <dsp:nvSpPr>
        <dsp:cNvPr id="0" name=""/>
        <dsp:cNvSpPr/>
      </dsp:nvSpPr>
      <dsp:spPr>
        <a:xfrm>
          <a:off x="4487356" y="716793"/>
          <a:ext cx="2523496" cy="10035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vi-VN" sz="3500" kern="1200">
              <a:latin typeface="+mj-lt"/>
            </a:rPr>
            <a:t>Phương thức</a:t>
          </a:r>
          <a:endParaRPr lang="en-US" sz="3500" kern="1200">
            <a:latin typeface="+mj-lt"/>
          </a:endParaRPr>
        </a:p>
      </dsp:txBody>
      <dsp:txXfrm>
        <a:off x="4516748" y="746185"/>
        <a:ext cx="2464712" cy="94472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3DB5D-1B0E-4F2D-B034-19CF1956A58B}">
      <dsp:nvSpPr>
        <dsp:cNvPr id="0" name=""/>
        <dsp:cNvSpPr/>
      </dsp:nvSpPr>
      <dsp:spPr>
        <a:xfrm>
          <a:off x="878204" y="0"/>
          <a:ext cx="9952989" cy="2376493"/>
        </a:xfrm>
        <a:prstGeom prst="rightArrow">
          <a:avLst/>
        </a:prstGeom>
        <a:solidFill>
          <a:schemeClr val="accent1">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209397DF-A5A6-4FA6-9198-21E8881C472C}">
      <dsp:nvSpPr>
        <dsp:cNvPr id="0" name=""/>
        <dsp:cNvSpPr/>
      </dsp:nvSpPr>
      <dsp:spPr>
        <a:xfrm>
          <a:off x="5891" y="712947"/>
          <a:ext cx="1590593" cy="950597"/>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vi-VN" sz="1700" kern="1200">
              <a:latin typeface="+mj-lt"/>
            </a:rPr>
            <a:t>Khi người dùng nhấp chuột</a:t>
          </a:r>
          <a:endParaRPr lang="en-US" sz="1700" kern="1200">
            <a:latin typeface="+mj-lt"/>
          </a:endParaRPr>
        </a:p>
      </dsp:txBody>
      <dsp:txXfrm>
        <a:off x="52295" y="759351"/>
        <a:ext cx="1497785" cy="857789"/>
      </dsp:txXfrm>
    </dsp:sp>
    <dsp:sp modelId="{7BFB1997-16AC-4231-A61A-93FC0AB1A384}">
      <dsp:nvSpPr>
        <dsp:cNvPr id="0" name=""/>
        <dsp:cNvSpPr/>
      </dsp:nvSpPr>
      <dsp:spPr>
        <a:xfrm>
          <a:off x="1690395" y="712947"/>
          <a:ext cx="1590593" cy="950597"/>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Khi một trang web đã tải xong</a:t>
          </a:r>
        </a:p>
      </dsp:txBody>
      <dsp:txXfrm>
        <a:off x="1736799" y="759351"/>
        <a:ext cx="1497785" cy="857789"/>
      </dsp:txXfrm>
    </dsp:sp>
    <dsp:sp modelId="{30793897-1186-4ED7-A245-77EC74B42D57}">
      <dsp:nvSpPr>
        <dsp:cNvPr id="0" name=""/>
        <dsp:cNvSpPr/>
      </dsp:nvSpPr>
      <dsp:spPr>
        <a:xfrm>
          <a:off x="3374898" y="712947"/>
          <a:ext cx="1590593" cy="950597"/>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vi-VN" sz="1700" kern="1200">
              <a:latin typeface="+mj-lt"/>
            </a:rPr>
            <a:t>Khi một hình ảnh đã được tải</a:t>
          </a:r>
          <a:endParaRPr lang="en-US" sz="1700" kern="1200">
            <a:latin typeface="+mj-lt"/>
          </a:endParaRPr>
        </a:p>
      </dsp:txBody>
      <dsp:txXfrm>
        <a:off x="3421302" y="759351"/>
        <a:ext cx="1497785" cy="857789"/>
      </dsp:txXfrm>
    </dsp:sp>
    <dsp:sp modelId="{EBCF2B76-D646-40C8-9E90-17C5C2569AA4}">
      <dsp:nvSpPr>
        <dsp:cNvPr id="0" name=""/>
        <dsp:cNvSpPr/>
      </dsp:nvSpPr>
      <dsp:spPr>
        <a:xfrm>
          <a:off x="5059402" y="712947"/>
          <a:ext cx="1590593" cy="950597"/>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Khi chuột di chuyển qua một phần tử</a:t>
          </a:r>
        </a:p>
      </dsp:txBody>
      <dsp:txXfrm>
        <a:off x="5105806" y="759351"/>
        <a:ext cx="1497785" cy="857789"/>
      </dsp:txXfrm>
    </dsp:sp>
    <dsp:sp modelId="{FE447673-E5EE-4DFA-A729-1BD3952EF0BD}">
      <dsp:nvSpPr>
        <dsp:cNvPr id="0" name=""/>
        <dsp:cNvSpPr/>
      </dsp:nvSpPr>
      <dsp:spPr>
        <a:xfrm>
          <a:off x="6743906" y="712947"/>
          <a:ext cx="1590593" cy="950597"/>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vi-VN" sz="1700" kern="1200">
              <a:latin typeface="+mj-lt"/>
            </a:rPr>
            <a:t>Khi dữ liệu đầu vào được thay đổi</a:t>
          </a:r>
          <a:endParaRPr lang="en-US" sz="1700" kern="1200">
            <a:latin typeface="+mj-lt"/>
          </a:endParaRPr>
        </a:p>
      </dsp:txBody>
      <dsp:txXfrm>
        <a:off x="6790310" y="759351"/>
        <a:ext cx="1497785" cy="857789"/>
      </dsp:txXfrm>
    </dsp:sp>
    <dsp:sp modelId="{DF1547F8-491D-48AA-949A-08451A9BD5DD}">
      <dsp:nvSpPr>
        <dsp:cNvPr id="0" name=""/>
        <dsp:cNvSpPr/>
      </dsp:nvSpPr>
      <dsp:spPr>
        <a:xfrm>
          <a:off x="8428409" y="712947"/>
          <a:ext cx="1590593" cy="950597"/>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vi-VN" sz="1700" kern="1200">
              <a:latin typeface="+mj-lt"/>
            </a:rPr>
            <a:t>Khi một biểu mẫu HTML được gửi</a:t>
          </a:r>
          <a:endParaRPr lang="en-US" sz="1700" kern="1200">
            <a:latin typeface="+mj-lt"/>
          </a:endParaRPr>
        </a:p>
      </dsp:txBody>
      <dsp:txXfrm>
        <a:off x="8474813" y="759351"/>
        <a:ext cx="1497785" cy="857789"/>
      </dsp:txXfrm>
    </dsp:sp>
    <dsp:sp modelId="{555AB9FB-ED52-4F37-AA22-A5B0639E453F}">
      <dsp:nvSpPr>
        <dsp:cNvPr id="0" name=""/>
        <dsp:cNvSpPr/>
      </dsp:nvSpPr>
      <dsp:spPr>
        <a:xfrm>
          <a:off x="10112913" y="712947"/>
          <a:ext cx="1590593" cy="950597"/>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vi-VN" sz="1700" kern="1200">
              <a:latin typeface="+mj-lt"/>
            </a:rPr>
            <a:t>Khi người dùng nhấn phím</a:t>
          </a:r>
          <a:endParaRPr lang="en-US" sz="1700" kern="1200">
            <a:latin typeface="+mj-lt"/>
          </a:endParaRPr>
        </a:p>
      </dsp:txBody>
      <dsp:txXfrm>
        <a:off x="10159317" y="759351"/>
        <a:ext cx="1497785" cy="85778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ACCB6-8AB6-402B-9245-64147B3EEFB2}">
      <dsp:nvSpPr>
        <dsp:cNvPr id="0" name=""/>
        <dsp:cNvSpPr/>
      </dsp:nvSpPr>
      <dsp:spPr>
        <a:xfrm>
          <a:off x="0" y="0"/>
          <a:ext cx="9952989" cy="1979005"/>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Một tác vụ rất phổ biến trong các trang web và ứng dụng hiện đại là </a:t>
          </a:r>
          <a:r>
            <a:rPr lang="en-US" sz="2200" b="1" kern="1200">
              <a:solidFill>
                <a:schemeClr val="accent1">
                  <a:lumMod val="75000"/>
                </a:schemeClr>
              </a:solidFill>
              <a:latin typeface="Times New Roman" panose="02020603050405020304" pitchFamily="18" charset="0"/>
              <a:cs typeface="Times New Roman" panose="02020603050405020304" pitchFamily="18" charset="0"/>
            </a:rPr>
            <a:t>truy xuất các mục dữ liệu riêng lẻ từ máy chủ để cập nhật các phần của trang web </a:t>
          </a:r>
          <a:r>
            <a:rPr lang="en-US" sz="2200" kern="1200">
              <a:latin typeface="Times New Roman" panose="02020603050405020304" pitchFamily="18" charset="0"/>
              <a:cs typeface="Times New Roman" panose="02020603050405020304" pitchFamily="18" charset="0"/>
            </a:rPr>
            <a:t>mà không cần phải tải toàn bộ trang mới.</a:t>
          </a:r>
        </a:p>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sym typeface="Symbol" panose="05050102010706020507" pitchFamily="18" charset="2"/>
            </a:rPr>
            <a:t> </a:t>
          </a:r>
          <a:r>
            <a:rPr lang="en-US" sz="2200" kern="1200">
              <a:latin typeface="Times New Roman" panose="02020603050405020304" pitchFamily="18" charset="0"/>
              <a:cs typeface="Times New Roman" panose="02020603050405020304" pitchFamily="18" charset="0"/>
            </a:rPr>
            <a:t>Chi tiết này đã có tác động rất lớn đến hiệu suất hoạt động của các trang web.</a:t>
          </a:r>
        </a:p>
      </dsp:txBody>
      <dsp:txXfrm>
        <a:off x="57963" y="57963"/>
        <a:ext cx="7907532" cy="1863079"/>
      </dsp:txXfrm>
    </dsp:sp>
    <dsp:sp modelId="{67FEC026-01A3-46FB-8464-44903E374F07}">
      <dsp:nvSpPr>
        <dsp:cNvPr id="0" name=""/>
        <dsp:cNvSpPr/>
      </dsp:nvSpPr>
      <dsp:spPr>
        <a:xfrm>
          <a:off x="1756409" y="2418785"/>
          <a:ext cx="9952989" cy="1979005"/>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a:latin typeface="Times New Roman" panose="02020603050405020304" pitchFamily="18" charset="0"/>
              <a:cs typeface="Times New Roman" panose="02020603050405020304" pitchFamily="18" charset="0"/>
            </a:rPr>
            <a:t>AJAX là chữ viết tắt của cụm từ </a:t>
          </a:r>
          <a:r>
            <a:rPr lang="vi-VN" sz="2200" b="1" kern="1200">
              <a:latin typeface="Times New Roman" panose="02020603050405020304" pitchFamily="18" charset="0"/>
              <a:cs typeface="Times New Roman" panose="02020603050405020304" pitchFamily="18" charset="0"/>
            </a:rPr>
            <a:t>Asynchronous Javascript and XML</a:t>
          </a:r>
          <a:r>
            <a:rPr lang="vi-VN" sz="2200" kern="1200">
              <a:latin typeface="Times New Roman" panose="02020603050405020304" pitchFamily="18" charset="0"/>
              <a:cs typeface="Times New Roman" panose="02020603050405020304" pitchFamily="18" charset="0"/>
            </a:rPr>
            <a:t>.</a:t>
          </a:r>
          <a:endParaRPr lang="en-US" sz="2200" kern="1200">
            <a:latin typeface="Times New Roman" panose="02020603050405020304" pitchFamily="18" charset="0"/>
            <a:cs typeface="Times New Roman" panose="02020603050405020304" pitchFamily="18" charset="0"/>
          </a:endParaRPr>
        </a:p>
        <a:p>
          <a:pPr marL="0" lvl="0" indent="0" algn="l" defTabSz="977900">
            <a:lnSpc>
              <a:spcPct val="90000"/>
            </a:lnSpc>
            <a:spcBef>
              <a:spcPct val="0"/>
            </a:spcBef>
            <a:spcAft>
              <a:spcPct val="35000"/>
            </a:spcAft>
            <a:buNone/>
          </a:pPr>
          <a:r>
            <a:rPr lang="vi-VN" sz="2200" b="1" kern="1200">
              <a:solidFill>
                <a:schemeClr val="accent1">
                  <a:lumMod val="75000"/>
                </a:schemeClr>
              </a:solidFill>
              <a:latin typeface="Times New Roman" panose="02020603050405020304" pitchFamily="18" charset="0"/>
              <a:cs typeface="Times New Roman" panose="02020603050405020304" pitchFamily="18" charset="0"/>
            </a:rPr>
            <a:t>AJAX là phương thức trao đổi dữ liệu với máy chủ và cập nhật một hay nhiều phần của trang web, hoàn toàn không reload lại toàn bộ trang.</a:t>
          </a:r>
          <a:endParaRPr lang="en-US" sz="2200" b="1" kern="1200">
            <a:solidFill>
              <a:schemeClr val="accent1">
                <a:lumMod val="75000"/>
              </a:schemeClr>
            </a:solidFill>
            <a:latin typeface="Times New Roman" panose="02020603050405020304" pitchFamily="18" charset="0"/>
            <a:cs typeface="Times New Roman" panose="02020603050405020304" pitchFamily="18" charset="0"/>
          </a:endParaRPr>
        </a:p>
      </dsp:txBody>
      <dsp:txXfrm>
        <a:off x="1814372" y="2476748"/>
        <a:ext cx="6794299" cy="1863079"/>
      </dsp:txXfrm>
    </dsp:sp>
    <dsp:sp modelId="{B3E84FCC-F3D9-4C57-9D51-30375B9EA35D}">
      <dsp:nvSpPr>
        <dsp:cNvPr id="0" name=""/>
        <dsp:cNvSpPr/>
      </dsp:nvSpPr>
      <dsp:spPr>
        <a:xfrm>
          <a:off x="8666635" y="1555718"/>
          <a:ext cx="1286353" cy="1286353"/>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Times New Roman" panose="02020603050405020304" pitchFamily="18" charset="0"/>
            <a:cs typeface="Times New Roman" panose="02020603050405020304" pitchFamily="18" charset="0"/>
          </a:endParaRPr>
        </a:p>
      </dsp:txBody>
      <dsp:txXfrm>
        <a:off x="8956064" y="1555718"/>
        <a:ext cx="707495" cy="96798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08EBA-91E0-4B2A-8303-033EA8AC8D1D}">
      <dsp:nvSpPr>
        <dsp:cNvPr id="0" name=""/>
        <dsp:cNvSpPr/>
      </dsp:nvSpPr>
      <dsp:spPr>
        <a:xfrm>
          <a:off x="5483" y="1293181"/>
          <a:ext cx="2580807" cy="996191"/>
        </a:xfrm>
        <a:prstGeom prst="chevron">
          <a:avLst>
            <a:gd name="adj" fmla="val 4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D6AFEBD2-7800-4905-9D07-A8BBD634AA62}">
      <dsp:nvSpPr>
        <dsp:cNvPr id="0" name=""/>
        <dsp:cNvSpPr/>
      </dsp:nvSpPr>
      <dsp:spPr>
        <a:xfrm>
          <a:off x="693698" y="1542229"/>
          <a:ext cx="2179348" cy="9961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Cập nhật trang web mà không cần tải lại trang</a:t>
          </a:r>
        </a:p>
      </dsp:txBody>
      <dsp:txXfrm>
        <a:off x="722875" y="1571406"/>
        <a:ext cx="2120994" cy="937837"/>
      </dsp:txXfrm>
    </dsp:sp>
    <dsp:sp modelId="{9CB59596-2588-44F7-8F71-6E4180BE45D7}">
      <dsp:nvSpPr>
        <dsp:cNvPr id="0" name=""/>
        <dsp:cNvSpPr/>
      </dsp:nvSpPr>
      <dsp:spPr>
        <a:xfrm>
          <a:off x="2953339" y="1293181"/>
          <a:ext cx="2580807" cy="996191"/>
        </a:xfrm>
        <a:prstGeom prst="chevron">
          <a:avLst>
            <a:gd name="adj" fmla="val 4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A1032D0-06FB-4717-A968-5BC1C2AE6904}">
      <dsp:nvSpPr>
        <dsp:cNvPr id="0" name=""/>
        <dsp:cNvSpPr/>
      </dsp:nvSpPr>
      <dsp:spPr>
        <a:xfrm>
          <a:off x="3641554" y="1542229"/>
          <a:ext cx="2179348" cy="9961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Yêu cầu dữ liệu từ máy chủ - sau khi trang tải xong</a:t>
          </a:r>
        </a:p>
      </dsp:txBody>
      <dsp:txXfrm>
        <a:off x="3670731" y="1571406"/>
        <a:ext cx="2120994" cy="937837"/>
      </dsp:txXfrm>
    </dsp:sp>
    <dsp:sp modelId="{6996E575-35D1-4AF8-B07D-4001AE689707}">
      <dsp:nvSpPr>
        <dsp:cNvPr id="0" name=""/>
        <dsp:cNvSpPr/>
      </dsp:nvSpPr>
      <dsp:spPr>
        <a:xfrm>
          <a:off x="5901195" y="1293181"/>
          <a:ext cx="2580807" cy="996191"/>
        </a:xfrm>
        <a:prstGeom prst="chevron">
          <a:avLst>
            <a:gd name="adj" fmla="val 4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B36A2603-81EA-4255-A440-A45514D1585E}">
      <dsp:nvSpPr>
        <dsp:cNvPr id="0" name=""/>
        <dsp:cNvSpPr/>
      </dsp:nvSpPr>
      <dsp:spPr>
        <a:xfrm>
          <a:off x="6589410" y="1542229"/>
          <a:ext cx="2179348" cy="9961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Nhận dữ liệu từ máy chủ - sau khi trang tải xong</a:t>
          </a:r>
        </a:p>
      </dsp:txBody>
      <dsp:txXfrm>
        <a:off x="6618587" y="1571406"/>
        <a:ext cx="2120994" cy="937837"/>
      </dsp:txXfrm>
    </dsp:sp>
    <dsp:sp modelId="{38D16018-E03F-42ED-8BE1-3B50AE4D20B2}">
      <dsp:nvSpPr>
        <dsp:cNvPr id="0" name=""/>
        <dsp:cNvSpPr/>
      </dsp:nvSpPr>
      <dsp:spPr>
        <a:xfrm>
          <a:off x="8849051" y="1293181"/>
          <a:ext cx="2580807" cy="996191"/>
        </a:xfrm>
        <a:prstGeom prst="chevron">
          <a:avLst>
            <a:gd name="adj" fmla="val 4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DEAAB4B-7E71-4198-9D03-5C034C50C155}">
      <dsp:nvSpPr>
        <dsp:cNvPr id="0" name=""/>
        <dsp:cNvSpPr/>
      </dsp:nvSpPr>
      <dsp:spPr>
        <a:xfrm>
          <a:off x="9537266" y="1542229"/>
          <a:ext cx="2179348" cy="99619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vi-VN" sz="1700" kern="1200">
              <a:latin typeface="Times New Roman" panose="02020603050405020304" pitchFamily="18" charset="0"/>
              <a:cs typeface="Times New Roman" panose="02020603050405020304" pitchFamily="18" charset="0"/>
            </a:rPr>
            <a:t>Gửi dữ liệu đến máy chủ - dưới background</a:t>
          </a:r>
          <a:endParaRPr lang="en-US" sz="1700" kern="1200">
            <a:latin typeface="Times New Roman" panose="02020603050405020304" pitchFamily="18" charset="0"/>
            <a:cs typeface="Times New Roman" panose="02020603050405020304" pitchFamily="18" charset="0"/>
          </a:endParaRPr>
        </a:p>
      </dsp:txBody>
      <dsp:txXfrm>
        <a:off x="9566443" y="1571406"/>
        <a:ext cx="2120994" cy="93783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FBD7B-B761-44F3-8B59-680862725C0B}">
      <dsp:nvSpPr>
        <dsp:cNvPr id="0" name=""/>
        <dsp:cNvSpPr/>
      </dsp:nvSpPr>
      <dsp:spPr>
        <a:xfrm>
          <a:off x="8756016" y="2762377"/>
          <a:ext cx="2221718" cy="352445"/>
        </a:xfrm>
        <a:custGeom>
          <a:avLst/>
          <a:gdLst/>
          <a:ahLst/>
          <a:cxnLst/>
          <a:rect l="0" t="0" r="0" b="0"/>
          <a:pathLst>
            <a:path>
              <a:moveTo>
                <a:pt x="0" y="0"/>
              </a:moveTo>
              <a:lnTo>
                <a:pt x="0" y="240181"/>
              </a:lnTo>
              <a:lnTo>
                <a:pt x="2221718" y="240181"/>
              </a:lnTo>
              <a:lnTo>
                <a:pt x="2221718" y="35244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9D5D1A-CD50-4D16-8D3B-50B6FB9C51FC}">
      <dsp:nvSpPr>
        <dsp:cNvPr id="0" name=""/>
        <dsp:cNvSpPr/>
      </dsp:nvSpPr>
      <dsp:spPr>
        <a:xfrm>
          <a:off x="8756016" y="2762377"/>
          <a:ext cx="740572" cy="352445"/>
        </a:xfrm>
        <a:custGeom>
          <a:avLst/>
          <a:gdLst/>
          <a:ahLst/>
          <a:cxnLst/>
          <a:rect l="0" t="0" r="0" b="0"/>
          <a:pathLst>
            <a:path>
              <a:moveTo>
                <a:pt x="0" y="0"/>
              </a:moveTo>
              <a:lnTo>
                <a:pt x="0" y="240181"/>
              </a:lnTo>
              <a:lnTo>
                <a:pt x="740572" y="240181"/>
              </a:lnTo>
              <a:lnTo>
                <a:pt x="740572" y="35244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39A48D-06E7-4B15-A059-6247FD292D4B}">
      <dsp:nvSpPr>
        <dsp:cNvPr id="0" name=""/>
        <dsp:cNvSpPr/>
      </dsp:nvSpPr>
      <dsp:spPr>
        <a:xfrm>
          <a:off x="8015443" y="2762377"/>
          <a:ext cx="740572" cy="352445"/>
        </a:xfrm>
        <a:custGeom>
          <a:avLst/>
          <a:gdLst/>
          <a:ahLst/>
          <a:cxnLst/>
          <a:rect l="0" t="0" r="0" b="0"/>
          <a:pathLst>
            <a:path>
              <a:moveTo>
                <a:pt x="740572" y="0"/>
              </a:moveTo>
              <a:lnTo>
                <a:pt x="740572" y="240181"/>
              </a:lnTo>
              <a:lnTo>
                <a:pt x="0" y="240181"/>
              </a:lnTo>
              <a:lnTo>
                <a:pt x="0" y="35244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1B318-F069-4856-8700-0EB2EF642735}">
      <dsp:nvSpPr>
        <dsp:cNvPr id="0" name=""/>
        <dsp:cNvSpPr/>
      </dsp:nvSpPr>
      <dsp:spPr>
        <a:xfrm>
          <a:off x="6534298" y="2762377"/>
          <a:ext cx="2221718" cy="352445"/>
        </a:xfrm>
        <a:custGeom>
          <a:avLst/>
          <a:gdLst/>
          <a:ahLst/>
          <a:cxnLst/>
          <a:rect l="0" t="0" r="0" b="0"/>
          <a:pathLst>
            <a:path>
              <a:moveTo>
                <a:pt x="2221718" y="0"/>
              </a:moveTo>
              <a:lnTo>
                <a:pt x="2221718" y="240181"/>
              </a:lnTo>
              <a:lnTo>
                <a:pt x="0" y="240181"/>
              </a:lnTo>
              <a:lnTo>
                <a:pt x="0" y="35244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971247-1579-4183-AC6D-6E5549D7CB28}">
      <dsp:nvSpPr>
        <dsp:cNvPr id="0" name=""/>
        <dsp:cNvSpPr/>
      </dsp:nvSpPr>
      <dsp:spPr>
        <a:xfrm>
          <a:off x="5793725" y="1640409"/>
          <a:ext cx="2962291" cy="352445"/>
        </a:xfrm>
        <a:custGeom>
          <a:avLst/>
          <a:gdLst/>
          <a:ahLst/>
          <a:cxnLst/>
          <a:rect l="0" t="0" r="0" b="0"/>
          <a:pathLst>
            <a:path>
              <a:moveTo>
                <a:pt x="0" y="0"/>
              </a:moveTo>
              <a:lnTo>
                <a:pt x="0" y="240181"/>
              </a:lnTo>
              <a:lnTo>
                <a:pt x="2962291" y="240181"/>
              </a:lnTo>
              <a:lnTo>
                <a:pt x="2962291" y="3524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5B4CC-AE80-453C-BEFE-E2580DB2DB28}">
      <dsp:nvSpPr>
        <dsp:cNvPr id="0" name=""/>
        <dsp:cNvSpPr/>
      </dsp:nvSpPr>
      <dsp:spPr>
        <a:xfrm>
          <a:off x="2831433" y="2762377"/>
          <a:ext cx="2221718" cy="352445"/>
        </a:xfrm>
        <a:custGeom>
          <a:avLst/>
          <a:gdLst/>
          <a:ahLst/>
          <a:cxnLst/>
          <a:rect l="0" t="0" r="0" b="0"/>
          <a:pathLst>
            <a:path>
              <a:moveTo>
                <a:pt x="0" y="0"/>
              </a:moveTo>
              <a:lnTo>
                <a:pt x="0" y="240181"/>
              </a:lnTo>
              <a:lnTo>
                <a:pt x="2221718" y="240181"/>
              </a:lnTo>
              <a:lnTo>
                <a:pt x="2221718" y="35244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AD2CEA-9C1A-472C-ABB7-E6444C9FFAAE}">
      <dsp:nvSpPr>
        <dsp:cNvPr id="0" name=""/>
        <dsp:cNvSpPr/>
      </dsp:nvSpPr>
      <dsp:spPr>
        <a:xfrm>
          <a:off x="2831433" y="2762377"/>
          <a:ext cx="740572" cy="352445"/>
        </a:xfrm>
        <a:custGeom>
          <a:avLst/>
          <a:gdLst/>
          <a:ahLst/>
          <a:cxnLst/>
          <a:rect l="0" t="0" r="0" b="0"/>
          <a:pathLst>
            <a:path>
              <a:moveTo>
                <a:pt x="0" y="0"/>
              </a:moveTo>
              <a:lnTo>
                <a:pt x="0" y="240181"/>
              </a:lnTo>
              <a:lnTo>
                <a:pt x="740572" y="240181"/>
              </a:lnTo>
              <a:lnTo>
                <a:pt x="740572" y="35244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7CA302-5C08-45F0-8631-2BB4021D09DF}">
      <dsp:nvSpPr>
        <dsp:cNvPr id="0" name=""/>
        <dsp:cNvSpPr/>
      </dsp:nvSpPr>
      <dsp:spPr>
        <a:xfrm>
          <a:off x="2090860" y="2762377"/>
          <a:ext cx="740572" cy="352445"/>
        </a:xfrm>
        <a:custGeom>
          <a:avLst/>
          <a:gdLst/>
          <a:ahLst/>
          <a:cxnLst/>
          <a:rect l="0" t="0" r="0" b="0"/>
          <a:pathLst>
            <a:path>
              <a:moveTo>
                <a:pt x="740572" y="0"/>
              </a:moveTo>
              <a:lnTo>
                <a:pt x="740572" y="240181"/>
              </a:lnTo>
              <a:lnTo>
                <a:pt x="0" y="240181"/>
              </a:lnTo>
              <a:lnTo>
                <a:pt x="0" y="35244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7C27FD-6697-4854-91FB-6375E58201CE}">
      <dsp:nvSpPr>
        <dsp:cNvPr id="0" name=""/>
        <dsp:cNvSpPr/>
      </dsp:nvSpPr>
      <dsp:spPr>
        <a:xfrm>
          <a:off x="609715" y="2762377"/>
          <a:ext cx="2221718" cy="352445"/>
        </a:xfrm>
        <a:custGeom>
          <a:avLst/>
          <a:gdLst/>
          <a:ahLst/>
          <a:cxnLst/>
          <a:rect l="0" t="0" r="0" b="0"/>
          <a:pathLst>
            <a:path>
              <a:moveTo>
                <a:pt x="2221718" y="0"/>
              </a:moveTo>
              <a:lnTo>
                <a:pt x="2221718" y="240181"/>
              </a:lnTo>
              <a:lnTo>
                <a:pt x="0" y="240181"/>
              </a:lnTo>
              <a:lnTo>
                <a:pt x="0" y="352445"/>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77D429-ECC0-4F59-81B9-DC381E9A9252}">
      <dsp:nvSpPr>
        <dsp:cNvPr id="0" name=""/>
        <dsp:cNvSpPr/>
      </dsp:nvSpPr>
      <dsp:spPr>
        <a:xfrm>
          <a:off x="2831433" y="1640409"/>
          <a:ext cx="2962291" cy="352445"/>
        </a:xfrm>
        <a:custGeom>
          <a:avLst/>
          <a:gdLst/>
          <a:ahLst/>
          <a:cxnLst/>
          <a:rect l="0" t="0" r="0" b="0"/>
          <a:pathLst>
            <a:path>
              <a:moveTo>
                <a:pt x="2962291" y="0"/>
              </a:moveTo>
              <a:lnTo>
                <a:pt x="2962291" y="240181"/>
              </a:lnTo>
              <a:lnTo>
                <a:pt x="0" y="240181"/>
              </a:lnTo>
              <a:lnTo>
                <a:pt x="0" y="3524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4F258B-7CDD-43A8-B313-075C8726F86F}">
      <dsp:nvSpPr>
        <dsp:cNvPr id="0" name=""/>
        <dsp:cNvSpPr/>
      </dsp:nvSpPr>
      <dsp:spPr>
        <a:xfrm>
          <a:off x="5187801" y="870887"/>
          <a:ext cx="1211846" cy="7695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9E121D-6BFB-46F7-8DFB-CC7CBA836F33}">
      <dsp:nvSpPr>
        <dsp:cNvPr id="0" name=""/>
        <dsp:cNvSpPr/>
      </dsp:nvSpPr>
      <dsp:spPr>
        <a:xfrm>
          <a:off x="5322451" y="998804"/>
          <a:ext cx="1211846" cy="76952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JavaScript</a:t>
          </a:r>
        </a:p>
      </dsp:txBody>
      <dsp:txXfrm>
        <a:off x="5344990" y="1021343"/>
        <a:ext cx="1166768" cy="724444"/>
      </dsp:txXfrm>
    </dsp:sp>
    <dsp:sp modelId="{79C010FE-37AF-4202-A16F-3EE3205DC871}">
      <dsp:nvSpPr>
        <dsp:cNvPr id="0" name=""/>
        <dsp:cNvSpPr/>
      </dsp:nvSpPr>
      <dsp:spPr>
        <a:xfrm>
          <a:off x="2225510" y="1992855"/>
          <a:ext cx="1211846" cy="7695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8F27F1-306F-4821-A18A-8B65ACBC06AA}">
      <dsp:nvSpPr>
        <dsp:cNvPr id="0" name=""/>
        <dsp:cNvSpPr/>
      </dsp:nvSpPr>
      <dsp:spPr>
        <a:xfrm>
          <a:off x="2360160" y="2120772"/>
          <a:ext cx="1211846" cy="76952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Cơ bản</a:t>
          </a:r>
        </a:p>
      </dsp:txBody>
      <dsp:txXfrm>
        <a:off x="2382699" y="2143311"/>
        <a:ext cx="1166768" cy="724444"/>
      </dsp:txXfrm>
    </dsp:sp>
    <dsp:sp modelId="{18210D6E-FAD5-46B2-89E7-638EFE543078}">
      <dsp:nvSpPr>
        <dsp:cNvPr id="0" name=""/>
        <dsp:cNvSpPr/>
      </dsp:nvSpPr>
      <dsp:spPr>
        <a:xfrm>
          <a:off x="3791" y="3114823"/>
          <a:ext cx="1211846" cy="7695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77A3DA-A150-4D40-AC45-0CB1FABA60B7}">
      <dsp:nvSpPr>
        <dsp:cNvPr id="0" name=""/>
        <dsp:cNvSpPr/>
      </dsp:nvSpPr>
      <dsp:spPr>
        <a:xfrm>
          <a:off x="138441" y="3242740"/>
          <a:ext cx="1211846" cy="76952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Các biến</a:t>
          </a:r>
        </a:p>
      </dsp:txBody>
      <dsp:txXfrm>
        <a:off x="160980" y="3265279"/>
        <a:ext cx="1166768" cy="724444"/>
      </dsp:txXfrm>
    </dsp:sp>
    <dsp:sp modelId="{9F72B1C1-28F6-40FD-92C7-A1CE18B22A5A}">
      <dsp:nvSpPr>
        <dsp:cNvPr id="0" name=""/>
        <dsp:cNvSpPr/>
      </dsp:nvSpPr>
      <dsp:spPr>
        <a:xfrm>
          <a:off x="1484937" y="3114823"/>
          <a:ext cx="1211846" cy="7695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07DE32-F467-44E7-93D0-0A4E77E790B2}">
      <dsp:nvSpPr>
        <dsp:cNvPr id="0" name=""/>
        <dsp:cNvSpPr/>
      </dsp:nvSpPr>
      <dsp:spPr>
        <a:xfrm>
          <a:off x="1619587" y="3242740"/>
          <a:ext cx="1211846" cy="76952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Số và toán tử</a:t>
          </a:r>
        </a:p>
      </dsp:txBody>
      <dsp:txXfrm>
        <a:off x="1642126" y="3265279"/>
        <a:ext cx="1166768" cy="724444"/>
      </dsp:txXfrm>
    </dsp:sp>
    <dsp:sp modelId="{0A9A878B-BFFC-496B-B4DE-BE16F1D57538}">
      <dsp:nvSpPr>
        <dsp:cNvPr id="0" name=""/>
        <dsp:cNvSpPr/>
      </dsp:nvSpPr>
      <dsp:spPr>
        <a:xfrm>
          <a:off x="2966083" y="3114823"/>
          <a:ext cx="1211846" cy="7695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8C229-FE31-4688-A191-741B393276EA}">
      <dsp:nvSpPr>
        <dsp:cNvPr id="0" name=""/>
        <dsp:cNvSpPr/>
      </dsp:nvSpPr>
      <dsp:spPr>
        <a:xfrm>
          <a:off x="3100732" y="3242740"/>
          <a:ext cx="1211846" cy="76952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Xử lý văn bản</a:t>
          </a:r>
        </a:p>
      </dsp:txBody>
      <dsp:txXfrm>
        <a:off x="3123271" y="3265279"/>
        <a:ext cx="1166768" cy="724444"/>
      </dsp:txXfrm>
    </dsp:sp>
    <dsp:sp modelId="{0CF51386-8594-446F-868F-357B622C4A9D}">
      <dsp:nvSpPr>
        <dsp:cNvPr id="0" name=""/>
        <dsp:cNvSpPr/>
      </dsp:nvSpPr>
      <dsp:spPr>
        <a:xfrm>
          <a:off x="4447229" y="3114823"/>
          <a:ext cx="1211846" cy="7695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D793D7-181F-430A-8EB4-425C4364511D}">
      <dsp:nvSpPr>
        <dsp:cNvPr id="0" name=""/>
        <dsp:cNvSpPr/>
      </dsp:nvSpPr>
      <dsp:spPr>
        <a:xfrm>
          <a:off x="4581878" y="3242740"/>
          <a:ext cx="1211846" cy="76952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a:t>
          </a:r>
        </a:p>
      </dsp:txBody>
      <dsp:txXfrm>
        <a:off x="4604417" y="3265279"/>
        <a:ext cx="1166768" cy="724444"/>
      </dsp:txXfrm>
    </dsp:sp>
    <dsp:sp modelId="{C33A0E9E-63CC-469E-BDC3-07B02FAA1A6B}">
      <dsp:nvSpPr>
        <dsp:cNvPr id="0" name=""/>
        <dsp:cNvSpPr/>
      </dsp:nvSpPr>
      <dsp:spPr>
        <a:xfrm>
          <a:off x="8150093" y="1992855"/>
          <a:ext cx="1211846" cy="7695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478607-4A1E-42A2-A87D-A96DA46E2EA1}">
      <dsp:nvSpPr>
        <dsp:cNvPr id="0" name=""/>
        <dsp:cNvSpPr/>
      </dsp:nvSpPr>
      <dsp:spPr>
        <a:xfrm>
          <a:off x="8284742" y="2120772"/>
          <a:ext cx="1211846" cy="76952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Nâng cao</a:t>
          </a:r>
        </a:p>
      </dsp:txBody>
      <dsp:txXfrm>
        <a:off x="8307281" y="2143311"/>
        <a:ext cx="1166768" cy="724444"/>
      </dsp:txXfrm>
    </dsp:sp>
    <dsp:sp modelId="{99686F3E-F26D-4658-A606-F88A35656EB4}">
      <dsp:nvSpPr>
        <dsp:cNvPr id="0" name=""/>
        <dsp:cNvSpPr/>
      </dsp:nvSpPr>
      <dsp:spPr>
        <a:xfrm>
          <a:off x="5928374" y="3114823"/>
          <a:ext cx="1211846" cy="7695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ACCE46-5814-4033-800E-2360CB76C129}">
      <dsp:nvSpPr>
        <dsp:cNvPr id="0" name=""/>
        <dsp:cNvSpPr/>
      </dsp:nvSpPr>
      <dsp:spPr>
        <a:xfrm>
          <a:off x="6063024" y="3242740"/>
          <a:ext cx="1211846" cy="76952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Đối tượng</a:t>
          </a:r>
        </a:p>
      </dsp:txBody>
      <dsp:txXfrm>
        <a:off x="6085563" y="3265279"/>
        <a:ext cx="1166768" cy="724444"/>
      </dsp:txXfrm>
    </dsp:sp>
    <dsp:sp modelId="{D85AE712-D7FD-43AF-B503-EE0C7A333F4F}">
      <dsp:nvSpPr>
        <dsp:cNvPr id="0" name=""/>
        <dsp:cNvSpPr/>
      </dsp:nvSpPr>
      <dsp:spPr>
        <a:xfrm>
          <a:off x="7409520" y="3114823"/>
          <a:ext cx="1211846" cy="7695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259A03-C5D7-406F-ACEA-54AC6B17B688}">
      <dsp:nvSpPr>
        <dsp:cNvPr id="0" name=""/>
        <dsp:cNvSpPr/>
      </dsp:nvSpPr>
      <dsp:spPr>
        <a:xfrm>
          <a:off x="7544170" y="3242740"/>
          <a:ext cx="1211846" cy="76952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JSON</a:t>
          </a:r>
        </a:p>
      </dsp:txBody>
      <dsp:txXfrm>
        <a:off x="7566709" y="3265279"/>
        <a:ext cx="1166768" cy="724444"/>
      </dsp:txXfrm>
    </dsp:sp>
    <dsp:sp modelId="{8BFE41D8-890F-4356-AF86-6892E66D2622}">
      <dsp:nvSpPr>
        <dsp:cNvPr id="0" name=""/>
        <dsp:cNvSpPr/>
      </dsp:nvSpPr>
      <dsp:spPr>
        <a:xfrm>
          <a:off x="8890666" y="3114823"/>
          <a:ext cx="1211846" cy="7695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ADAF21-F7DE-4A08-9470-403F0354BF28}">
      <dsp:nvSpPr>
        <dsp:cNvPr id="0" name=""/>
        <dsp:cNvSpPr/>
      </dsp:nvSpPr>
      <dsp:spPr>
        <a:xfrm>
          <a:off x="9025315" y="3242740"/>
          <a:ext cx="1211846" cy="76952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Bất đồng bộ</a:t>
          </a:r>
        </a:p>
      </dsp:txBody>
      <dsp:txXfrm>
        <a:off x="9047854" y="3265279"/>
        <a:ext cx="1166768" cy="724444"/>
      </dsp:txXfrm>
    </dsp:sp>
    <dsp:sp modelId="{F65E3B32-1561-498F-8A91-66467E7D7C4F}">
      <dsp:nvSpPr>
        <dsp:cNvPr id="0" name=""/>
        <dsp:cNvSpPr/>
      </dsp:nvSpPr>
      <dsp:spPr>
        <a:xfrm>
          <a:off x="10371811" y="3114823"/>
          <a:ext cx="1211846" cy="76952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E00208-9EEC-4F38-9F34-12894791FB1E}">
      <dsp:nvSpPr>
        <dsp:cNvPr id="0" name=""/>
        <dsp:cNvSpPr/>
      </dsp:nvSpPr>
      <dsp:spPr>
        <a:xfrm>
          <a:off x="10506461" y="3242740"/>
          <a:ext cx="1211846" cy="76952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API</a:t>
          </a:r>
        </a:p>
      </dsp:txBody>
      <dsp:txXfrm>
        <a:off x="10529000" y="3265279"/>
        <a:ext cx="1166768" cy="7244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E3738-1042-4FEF-944E-C229E2D34A57}">
      <dsp:nvSpPr>
        <dsp:cNvPr id="0" name=""/>
        <dsp:cNvSpPr/>
      </dsp:nvSpPr>
      <dsp:spPr>
        <a:xfrm>
          <a:off x="1272680" y="-98313"/>
          <a:ext cx="4514567" cy="4514567"/>
        </a:xfrm>
        <a:prstGeom prst="circularArrow">
          <a:avLst>
            <a:gd name="adj1" fmla="val 4668"/>
            <a:gd name="adj2" fmla="val 272909"/>
            <a:gd name="adj3" fmla="val 12939504"/>
            <a:gd name="adj4" fmla="val 17957549"/>
            <a:gd name="adj5" fmla="val 4847"/>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188DAFE6-D232-4577-B844-F7A24C50D0DB}">
      <dsp:nvSpPr>
        <dsp:cNvPr id="0" name=""/>
        <dsp:cNvSpPr/>
      </dsp:nvSpPr>
      <dsp:spPr>
        <a:xfrm>
          <a:off x="2068338" y="1467"/>
          <a:ext cx="2923251" cy="1461625"/>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Internal JavaScript</a:t>
          </a:r>
        </a:p>
      </dsp:txBody>
      <dsp:txXfrm>
        <a:off x="2139689" y="72818"/>
        <a:ext cx="2780549" cy="1318923"/>
      </dsp:txXfrm>
    </dsp:sp>
    <dsp:sp modelId="{980A17BF-2F56-4E3F-B5A5-693647BDA360}">
      <dsp:nvSpPr>
        <dsp:cNvPr id="0" name=""/>
        <dsp:cNvSpPr/>
      </dsp:nvSpPr>
      <dsp:spPr>
        <a:xfrm>
          <a:off x="3689368" y="1622497"/>
          <a:ext cx="2923251" cy="1461625"/>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External JavaScript</a:t>
          </a:r>
        </a:p>
      </dsp:txBody>
      <dsp:txXfrm>
        <a:off x="3760719" y="1693848"/>
        <a:ext cx="2780549" cy="1318923"/>
      </dsp:txXfrm>
    </dsp:sp>
    <dsp:sp modelId="{E19DDB88-9B66-464C-9629-E4920DAAEE07}">
      <dsp:nvSpPr>
        <dsp:cNvPr id="0" name=""/>
        <dsp:cNvSpPr/>
      </dsp:nvSpPr>
      <dsp:spPr>
        <a:xfrm>
          <a:off x="2068338" y="3243526"/>
          <a:ext cx="2923251" cy="1461625"/>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Inline JavaScript</a:t>
          </a:r>
        </a:p>
      </dsp:txBody>
      <dsp:txXfrm>
        <a:off x="2139689" y="3314877"/>
        <a:ext cx="2780549" cy="1318923"/>
      </dsp:txXfrm>
    </dsp:sp>
    <dsp:sp modelId="{E68DB92A-F7E8-4276-9C6D-FBC2C1E8713F}">
      <dsp:nvSpPr>
        <dsp:cNvPr id="0" name=""/>
        <dsp:cNvSpPr/>
      </dsp:nvSpPr>
      <dsp:spPr>
        <a:xfrm>
          <a:off x="447309" y="1622497"/>
          <a:ext cx="2923251" cy="1461625"/>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addEventListener</a:t>
          </a:r>
        </a:p>
      </dsp:txBody>
      <dsp:txXfrm>
        <a:off x="518660" y="1693848"/>
        <a:ext cx="2780549" cy="13189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0D986F-3538-4048-9635-7BCCBDCB2233}">
      <dsp:nvSpPr>
        <dsp:cNvPr id="0" name=""/>
        <dsp:cNvSpPr/>
      </dsp:nvSpPr>
      <dsp:spPr>
        <a:xfrm>
          <a:off x="0" y="1305306"/>
          <a:ext cx="11709399" cy="174040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6469B-ECC2-47D5-82C7-1847D5E77523}">
      <dsp:nvSpPr>
        <dsp:cNvPr id="0" name=""/>
        <dsp:cNvSpPr/>
      </dsp:nvSpPr>
      <dsp:spPr>
        <a:xfrm>
          <a:off x="5145" y="0"/>
          <a:ext cx="3396183" cy="1740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vi-VN" sz="2100" kern="1200">
              <a:latin typeface="+mj-lt"/>
            </a:rPr>
            <a:t>Cách thức hoạt động của 2 cách này giống nhau.</a:t>
          </a:r>
          <a:endParaRPr lang="en-US" sz="2100" kern="1200">
            <a:latin typeface="+mj-lt"/>
          </a:endParaRPr>
        </a:p>
      </dsp:txBody>
      <dsp:txXfrm>
        <a:off x="5145" y="0"/>
        <a:ext cx="3396183" cy="1740408"/>
      </dsp:txXfrm>
    </dsp:sp>
    <dsp:sp modelId="{12F91AE9-7669-4CA9-82E1-57F5AA6E6BC3}">
      <dsp:nvSpPr>
        <dsp:cNvPr id="0" name=""/>
        <dsp:cNvSpPr/>
      </dsp:nvSpPr>
      <dsp:spPr>
        <a:xfrm>
          <a:off x="1485686" y="1957959"/>
          <a:ext cx="435102" cy="43510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FDB0E7-3561-4CC5-8545-E59C0929FC5F}">
      <dsp:nvSpPr>
        <dsp:cNvPr id="0" name=""/>
        <dsp:cNvSpPr/>
      </dsp:nvSpPr>
      <dsp:spPr>
        <a:xfrm>
          <a:off x="3571137" y="2610612"/>
          <a:ext cx="3396183" cy="1740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vi-VN" sz="2100" kern="1200">
              <a:latin typeface="+mj-lt"/>
            </a:rPr>
            <a:t>Lưu JavaScript vào một file riêng là một cách tổ chức code tốt và có thể được sử dụng lại trên nhiều file HTML.</a:t>
          </a:r>
          <a:endParaRPr lang="en-US" sz="2100" kern="1200">
            <a:latin typeface="+mj-lt"/>
          </a:endParaRPr>
        </a:p>
      </dsp:txBody>
      <dsp:txXfrm>
        <a:off x="3571137" y="2610612"/>
        <a:ext cx="3396183" cy="1740408"/>
      </dsp:txXfrm>
    </dsp:sp>
    <dsp:sp modelId="{E7A06F59-95A5-4757-B9C1-548E4FA2E9CC}">
      <dsp:nvSpPr>
        <dsp:cNvPr id="0" name=""/>
        <dsp:cNvSpPr/>
      </dsp:nvSpPr>
      <dsp:spPr>
        <a:xfrm>
          <a:off x="5051678" y="1957959"/>
          <a:ext cx="435102" cy="43510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24B063-4AEF-4BCF-968B-DC8B3805C9E2}">
      <dsp:nvSpPr>
        <dsp:cNvPr id="0" name=""/>
        <dsp:cNvSpPr/>
      </dsp:nvSpPr>
      <dsp:spPr>
        <a:xfrm>
          <a:off x="7137130" y="0"/>
          <a:ext cx="3396183" cy="1740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a:lnSpc>
              <a:spcPct val="90000"/>
            </a:lnSpc>
            <a:spcBef>
              <a:spcPct val="0"/>
            </a:spcBef>
            <a:spcAft>
              <a:spcPct val="35000"/>
            </a:spcAft>
            <a:buNone/>
          </a:pPr>
          <a:r>
            <a:rPr lang="vi-VN" sz="2100" kern="1200">
              <a:latin typeface="+mj-lt"/>
            </a:rPr>
            <a:t>Thêm vào đó, HTML dễ đọc hơn </a:t>
          </a:r>
          <a:r>
            <a:rPr lang="en-US" sz="2100" kern="1200">
              <a:latin typeface="Times New Roman" panose="02020603050405020304" pitchFamily="18" charset="0"/>
              <a:cs typeface="Times New Roman" panose="02020603050405020304" pitchFamily="18" charset="0"/>
            </a:rPr>
            <a:t>vì</a:t>
          </a:r>
          <a:r>
            <a:rPr lang="vi-VN" sz="2100" kern="1200">
              <a:latin typeface="+mj-lt"/>
            </a:rPr>
            <a:t> không có một lượng lớn tập lệnh được đổ vào đó.</a:t>
          </a:r>
          <a:endParaRPr lang="en-US" sz="2100" kern="1200">
            <a:latin typeface="+mj-lt"/>
          </a:endParaRPr>
        </a:p>
      </dsp:txBody>
      <dsp:txXfrm>
        <a:off x="7137130" y="0"/>
        <a:ext cx="3396183" cy="1740408"/>
      </dsp:txXfrm>
    </dsp:sp>
    <dsp:sp modelId="{DE5781A2-3BFD-4B9F-BA2A-C0E6E6293141}">
      <dsp:nvSpPr>
        <dsp:cNvPr id="0" name=""/>
        <dsp:cNvSpPr/>
      </dsp:nvSpPr>
      <dsp:spPr>
        <a:xfrm>
          <a:off x="8617670" y="1957959"/>
          <a:ext cx="435102" cy="435102"/>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05371-FD5D-4FBE-A5DF-8DDE7DBC98BD}">
      <dsp:nvSpPr>
        <dsp:cNvPr id="0" name=""/>
        <dsp:cNvSpPr/>
      </dsp:nvSpPr>
      <dsp:spPr>
        <a:xfrm>
          <a:off x="4032" y="62044"/>
          <a:ext cx="3461254" cy="864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vi-VN" sz="2000" kern="1200">
              <a:latin typeface="+mj-lt"/>
            </a:rPr>
            <a:t>Lỗi cú pháp</a:t>
          </a:r>
          <a:endParaRPr lang="en-US" sz="2000" kern="1200">
            <a:latin typeface="+mj-lt"/>
          </a:endParaRPr>
        </a:p>
      </dsp:txBody>
      <dsp:txXfrm>
        <a:off x="4032" y="62044"/>
        <a:ext cx="3461254" cy="576000"/>
      </dsp:txXfrm>
    </dsp:sp>
    <dsp:sp modelId="{06611FBF-DFFE-4A61-A7FB-C057CFE5E856}">
      <dsp:nvSpPr>
        <dsp:cNvPr id="0" name=""/>
        <dsp:cNvSpPr/>
      </dsp:nvSpPr>
      <dsp:spPr>
        <a:xfrm>
          <a:off x="712963" y="638044"/>
          <a:ext cx="3461254" cy="37485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vi-VN" sz="2000" kern="1200">
              <a:latin typeface="+mj-lt"/>
            </a:rPr>
            <a:t>Đây là những lỗi </a:t>
          </a:r>
          <a:r>
            <a:rPr lang="en-US" sz="2000" kern="1200">
              <a:latin typeface="Times New Roman" panose="02020603050405020304" pitchFamily="18" charset="0"/>
              <a:cs typeface="Times New Roman" panose="02020603050405020304" pitchFamily="18" charset="0"/>
            </a:rPr>
            <a:t>cú pháp </a:t>
          </a:r>
          <a:r>
            <a:rPr lang="vi-VN" sz="2000" kern="1200">
              <a:latin typeface="+mj-lt"/>
            </a:rPr>
            <a:t>trong mã khiến chương trình hoàn toàn không chạy hoặc ngừng hoạt động từng phần.</a:t>
          </a:r>
          <a:endParaRPr lang="en-US" sz="2000" kern="1200">
            <a:latin typeface="+mj-lt"/>
          </a:endParaRPr>
        </a:p>
        <a:p>
          <a:pPr marL="228600" lvl="1" indent="-228600" algn="l" defTabSz="889000">
            <a:lnSpc>
              <a:spcPct val="90000"/>
            </a:lnSpc>
            <a:spcBef>
              <a:spcPct val="0"/>
            </a:spcBef>
            <a:spcAft>
              <a:spcPct val="15000"/>
            </a:spcAft>
            <a:buChar char="•"/>
          </a:pPr>
          <a:r>
            <a:rPr lang="vi-VN" sz="2000" kern="1200">
              <a:latin typeface="+mj-lt"/>
            </a:rPr>
            <a:t>Những lỗi này thường không khó để sửa, miễn là bạn quen thuộc với các công cụ phù hợp và biết ý nghĩa của các thông báo lỗi.</a:t>
          </a:r>
          <a:endParaRPr lang="en-US" sz="2000" kern="1200">
            <a:latin typeface="+mj-lt"/>
          </a:endParaRPr>
        </a:p>
      </dsp:txBody>
      <dsp:txXfrm>
        <a:off x="814340" y="739421"/>
        <a:ext cx="3258500" cy="3545746"/>
      </dsp:txXfrm>
    </dsp:sp>
    <dsp:sp modelId="{83056B9A-27AD-4E5C-9157-C90CC5514166}">
      <dsp:nvSpPr>
        <dsp:cNvPr id="0" name=""/>
        <dsp:cNvSpPr/>
      </dsp:nvSpPr>
      <dsp:spPr>
        <a:xfrm>
          <a:off x="3990000" y="-80831"/>
          <a:ext cx="1112393" cy="861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latin typeface="+mj-lt"/>
          </a:endParaRPr>
        </a:p>
      </dsp:txBody>
      <dsp:txXfrm>
        <a:off x="3990000" y="91519"/>
        <a:ext cx="853867" cy="517052"/>
      </dsp:txXfrm>
    </dsp:sp>
    <dsp:sp modelId="{6CB64370-6437-4582-BB83-761856576A40}">
      <dsp:nvSpPr>
        <dsp:cNvPr id="0" name=""/>
        <dsp:cNvSpPr/>
      </dsp:nvSpPr>
      <dsp:spPr>
        <a:xfrm>
          <a:off x="5564141" y="62044"/>
          <a:ext cx="3461254" cy="864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vi-VN" sz="2000" kern="1200">
              <a:latin typeface="+mj-lt"/>
            </a:rPr>
            <a:t>Lỗi logic</a:t>
          </a:r>
          <a:endParaRPr lang="en-US" sz="2000" kern="1200">
            <a:latin typeface="+mj-lt"/>
          </a:endParaRPr>
        </a:p>
      </dsp:txBody>
      <dsp:txXfrm>
        <a:off x="5564141" y="62044"/>
        <a:ext cx="3461254" cy="576000"/>
      </dsp:txXfrm>
    </dsp:sp>
    <dsp:sp modelId="{37DA1169-8531-4304-89E6-02F792041A6A}">
      <dsp:nvSpPr>
        <dsp:cNvPr id="0" name=""/>
        <dsp:cNvSpPr/>
      </dsp:nvSpPr>
      <dsp:spPr>
        <a:xfrm>
          <a:off x="6273073" y="638044"/>
          <a:ext cx="3461254" cy="374850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vi-VN" sz="2000" kern="1200">
              <a:latin typeface="+mj-lt"/>
            </a:rPr>
            <a:t>Đây là những lỗi trong đó cú pháp thực sự chính xác nhưng mã không như ý bạn, nghĩa là chương trình chạy thành công nhưng cho kết quả không chính xác.</a:t>
          </a:r>
          <a:endParaRPr lang="en-US" sz="2000" kern="1200">
            <a:latin typeface="+mj-lt"/>
          </a:endParaRPr>
        </a:p>
        <a:p>
          <a:pPr marL="228600" lvl="1" indent="-228600" algn="l" defTabSz="889000">
            <a:lnSpc>
              <a:spcPct val="90000"/>
            </a:lnSpc>
            <a:spcBef>
              <a:spcPct val="0"/>
            </a:spcBef>
            <a:spcAft>
              <a:spcPct val="15000"/>
            </a:spcAft>
            <a:buChar char="•"/>
          </a:pPr>
          <a:r>
            <a:rPr lang="vi-VN" sz="2000" kern="1200">
              <a:latin typeface="+mj-lt"/>
            </a:rPr>
            <a:t>Những lỗi này thường khó sửa hơn lỗi cú pháp, vì thường không có thông báo lỗi hướng bạn đến nguồn gốc của lỗi.</a:t>
          </a:r>
          <a:endParaRPr lang="en-US" sz="2000" kern="1200">
            <a:latin typeface="+mj-lt"/>
          </a:endParaRPr>
        </a:p>
      </dsp:txBody>
      <dsp:txXfrm>
        <a:off x="6374450" y="739421"/>
        <a:ext cx="3258500" cy="35457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6A917-D0FA-4518-8313-E51CF6BCBF10}">
      <dsp:nvSpPr>
        <dsp:cNvPr id="0" name=""/>
        <dsp:cNvSpPr/>
      </dsp:nvSpPr>
      <dsp:spPr>
        <a:xfrm>
          <a:off x="0" y="146696"/>
          <a:ext cx="11709399" cy="702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latin typeface="Times New Roman" panose="02020603050405020304" pitchFamily="18" charset="0"/>
              <a:cs typeface="Times New Roman" panose="02020603050405020304" pitchFamily="18" charset="0"/>
            </a:rPr>
            <a:t>SyntaxError: missing ; before statement</a:t>
          </a:r>
        </a:p>
      </dsp:txBody>
      <dsp:txXfrm>
        <a:off x="34269" y="180965"/>
        <a:ext cx="11640861" cy="633462"/>
      </dsp:txXfrm>
    </dsp:sp>
    <dsp:sp modelId="{6373E785-8026-473B-AA03-85B39540069C}">
      <dsp:nvSpPr>
        <dsp:cNvPr id="0" name=""/>
        <dsp:cNvSpPr/>
      </dsp:nvSpPr>
      <dsp:spPr>
        <a:xfrm>
          <a:off x="0" y="848696"/>
          <a:ext cx="11709399"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vi-VN" sz="2300" kern="1200">
              <a:latin typeface="Times New Roman" panose="02020603050405020304" pitchFamily="18" charset="0"/>
              <a:cs typeface="Times New Roman" panose="02020603050405020304" pitchFamily="18" charset="0"/>
            </a:rPr>
            <a:t>Lỗi này thường có nghĩa là thiếu dấu chấm phẩy ở cuối một trong các dòng mã</a:t>
          </a:r>
          <a:r>
            <a:rPr lang="en-US" sz="2300" kern="1200">
              <a:latin typeface="Times New Roman" panose="02020603050405020304" pitchFamily="18" charset="0"/>
              <a:cs typeface="Times New Roman" panose="02020603050405020304" pitchFamily="18" charset="0"/>
            </a:rPr>
            <a:t>.</a:t>
          </a:r>
        </a:p>
      </dsp:txBody>
      <dsp:txXfrm>
        <a:off x="0" y="848696"/>
        <a:ext cx="11709399" cy="496800"/>
      </dsp:txXfrm>
    </dsp:sp>
    <dsp:sp modelId="{FD8003C5-1627-4C91-B128-41B5B29F4BFB}">
      <dsp:nvSpPr>
        <dsp:cNvPr id="0" name=""/>
        <dsp:cNvSpPr/>
      </dsp:nvSpPr>
      <dsp:spPr>
        <a:xfrm>
          <a:off x="0" y="1345496"/>
          <a:ext cx="11709399" cy="702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latin typeface="Times New Roman" panose="02020603050405020304" pitchFamily="18" charset="0"/>
              <a:cs typeface="Times New Roman" panose="02020603050405020304" pitchFamily="18" charset="0"/>
            </a:rPr>
            <a:t>SyntaxError: missing ) after argument list</a:t>
          </a:r>
        </a:p>
      </dsp:txBody>
      <dsp:txXfrm>
        <a:off x="34269" y="1379765"/>
        <a:ext cx="11640861" cy="633462"/>
      </dsp:txXfrm>
    </dsp:sp>
    <dsp:sp modelId="{3CAFADC8-1A06-488C-AE29-9590B8581925}">
      <dsp:nvSpPr>
        <dsp:cNvPr id="0" name=""/>
        <dsp:cNvSpPr/>
      </dsp:nvSpPr>
      <dsp:spPr>
        <a:xfrm>
          <a:off x="0" y="2047496"/>
          <a:ext cx="11709399"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latin typeface="Times New Roman" panose="02020603050405020304" pitchFamily="18" charset="0"/>
              <a:cs typeface="Times New Roman" panose="02020603050405020304" pitchFamily="18" charset="0"/>
            </a:rPr>
            <a:t>T</a:t>
          </a:r>
          <a:r>
            <a:rPr lang="vi-VN" sz="2300" kern="1200">
              <a:latin typeface="Times New Roman" panose="02020603050405020304" pitchFamily="18" charset="0"/>
              <a:cs typeface="Times New Roman" panose="02020603050405020304" pitchFamily="18" charset="0"/>
            </a:rPr>
            <a:t>hường có nghĩa là đã bỏ qua dấu ngoặc đóng khi kết thúc một lệnh gọi hàm / phương thức</a:t>
          </a:r>
          <a:r>
            <a:rPr lang="en-US" sz="2300" kern="1200">
              <a:latin typeface="Times New Roman" panose="02020603050405020304" pitchFamily="18" charset="0"/>
              <a:cs typeface="Times New Roman" panose="02020603050405020304" pitchFamily="18" charset="0"/>
            </a:rPr>
            <a:t>.</a:t>
          </a:r>
        </a:p>
      </dsp:txBody>
      <dsp:txXfrm>
        <a:off x="0" y="2047496"/>
        <a:ext cx="11709399" cy="496800"/>
      </dsp:txXfrm>
    </dsp:sp>
    <dsp:sp modelId="{5A1C0D73-BF94-4901-BC5A-3878FCA079F8}">
      <dsp:nvSpPr>
        <dsp:cNvPr id="0" name=""/>
        <dsp:cNvSpPr/>
      </dsp:nvSpPr>
      <dsp:spPr>
        <a:xfrm>
          <a:off x="0" y="2544296"/>
          <a:ext cx="11709399" cy="702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latin typeface="Times New Roman" panose="02020603050405020304" pitchFamily="18" charset="0"/>
              <a:cs typeface="Times New Roman" panose="02020603050405020304" pitchFamily="18" charset="0"/>
            </a:rPr>
            <a:t>SyntaxError: missing : after property id</a:t>
          </a:r>
        </a:p>
      </dsp:txBody>
      <dsp:txXfrm>
        <a:off x="34269" y="2578565"/>
        <a:ext cx="11640861" cy="633462"/>
      </dsp:txXfrm>
    </dsp:sp>
    <dsp:sp modelId="{3CB9521C-CD64-4409-8F30-B022777323E0}">
      <dsp:nvSpPr>
        <dsp:cNvPr id="0" name=""/>
        <dsp:cNvSpPr/>
      </dsp:nvSpPr>
      <dsp:spPr>
        <a:xfrm>
          <a:off x="0" y="3246296"/>
          <a:ext cx="11709399"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vi-VN" sz="2300" kern="1200">
              <a:latin typeface="Times New Roman" panose="02020603050405020304" pitchFamily="18" charset="0"/>
              <a:cs typeface="Times New Roman" panose="02020603050405020304" pitchFamily="18" charset="0"/>
            </a:rPr>
            <a:t>Lỗi này thường liên quan đến một đối tượng JavaScript được định dạng không chính xác.</a:t>
          </a:r>
          <a:endParaRPr lang="en-US" sz="2300" kern="1200">
            <a:latin typeface="Times New Roman" panose="02020603050405020304" pitchFamily="18" charset="0"/>
            <a:cs typeface="Times New Roman" panose="02020603050405020304" pitchFamily="18" charset="0"/>
          </a:endParaRPr>
        </a:p>
      </dsp:txBody>
      <dsp:txXfrm>
        <a:off x="0" y="3246296"/>
        <a:ext cx="11709399" cy="496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D4990-A692-4F05-AA82-E728D9A22AB8}">
      <dsp:nvSpPr>
        <dsp:cNvPr id="0" name=""/>
        <dsp:cNvSpPr/>
      </dsp:nvSpPr>
      <dsp:spPr>
        <a:xfrm>
          <a:off x="0" y="23075"/>
          <a:ext cx="11709399" cy="11787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latin typeface="Times New Roman" panose="02020603050405020304" pitchFamily="18" charset="0"/>
              <a:cs typeface="Times New Roman" panose="02020603050405020304" pitchFamily="18" charset="0"/>
            </a:rPr>
            <a:t>SyntaxError: missing } after function body</a:t>
          </a:r>
        </a:p>
      </dsp:txBody>
      <dsp:txXfrm>
        <a:off x="57543" y="80618"/>
        <a:ext cx="11594313" cy="1063689"/>
      </dsp:txXfrm>
    </dsp:sp>
    <dsp:sp modelId="{4F086FCD-8E22-4828-9CBB-A03214C95441}">
      <dsp:nvSpPr>
        <dsp:cNvPr id="0" name=""/>
        <dsp:cNvSpPr/>
      </dsp:nvSpPr>
      <dsp:spPr>
        <a:xfrm>
          <a:off x="0" y="1201850"/>
          <a:ext cx="11709399" cy="721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77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latin typeface="Times New Roman" panose="02020603050405020304" pitchFamily="18" charset="0"/>
              <a:cs typeface="Times New Roman" panose="02020603050405020304" pitchFamily="18" charset="0"/>
            </a:rPr>
            <a:t>T</a:t>
          </a:r>
          <a:r>
            <a:rPr lang="vi-VN" sz="2400" kern="1200">
              <a:latin typeface="Times New Roman" panose="02020603050405020304" pitchFamily="18" charset="0"/>
              <a:cs typeface="Times New Roman" panose="02020603050405020304" pitchFamily="18" charset="0"/>
            </a:rPr>
            <a:t>hường có nghĩa là </a:t>
          </a:r>
          <a:r>
            <a:rPr lang="en-US" sz="2400" kern="1200">
              <a:latin typeface="Times New Roman" panose="02020603050405020304" pitchFamily="18" charset="0"/>
              <a:cs typeface="Times New Roman" panose="02020603050405020304" pitchFamily="18" charset="0"/>
            </a:rPr>
            <a:t>thiếu</a:t>
          </a:r>
          <a:r>
            <a:rPr lang="vi-VN" sz="2400" kern="1200">
              <a:latin typeface="Times New Roman" panose="02020603050405020304" pitchFamily="18" charset="0"/>
              <a:cs typeface="Times New Roman" panose="02020603050405020304" pitchFamily="18" charset="0"/>
            </a:rPr>
            <a:t> một trong các dấu ngoặc nhọn từ một hàm hoặc cấu trúc điều kiện</a:t>
          </a:r>
          <a:r>
            <a:rPr lang="en-US" sz="2400" kern="1200">
              <a:latin typeface="Times New Roman" panose="02020603050405020304" pitchFamily="18" charset="0"/>
              <a:cs typeface="Times New Roman" panose="02020603050405020304" pitchFamily="18" charset="0"/>
            </a:rPr>
            <a:t>.</a:t>
          </a:r>
        </a:p>
      </dsp:txBody>
      <dsp:txXfrm>
        <a:off x="0" y="1201850"/>
        <a:ext cx="11709399" cy="721912"/>
      </dsp:txXfrm>
    </dsp:sp>
    <dsp:sp modelId="{0EC71CE2-3187-45F5-8394-51F0867F31CE}">
      <dsp:nvSpPr>
        <dsp:cNvPr id="0" name=""/>
        <dsp:cNvSpPr/>
      </dsp:nvSpPr>
      <dsp:spPr>
        <a:xfrm>
          <a:off x="0" y="1923762"/>
          <a:ext cx="11709399" cy="11787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latin typeface="Times New Roman" panose="02020603050405020304" pitchFamily="18" charset="0"/>
              <a:cs typeface="Times New Roman" panose="02020603050405020304" pitchFamily="18" charset="0"/>
            </a:rPr>
            <a:t>SyntaxError: expected expression, got 'string' or SyntaxError: unterminated string literal</a:t>
          </a:r>
        </a:p>
      </dsp:txBody>
      <dsp:txXfrm>
        <a:off x="57543" y="1981305"/>
        <a:ext cx="11594313" cy="1063689"/>
      </dsp:txXfrm>
    </dsp:sp>
    <dsp:sp modelId="{94A97E01-05E7-4B5F-A894-FBA22E85FCE6}">
      <dsp:nvSpPr>
        <dsp:cNvPr id="0" name=""/>
        <dsp:cNvSpPr/>
      </dsp:nvSpPr>
      <dsp:spPr>
        <a:xfrm>
          <a:off x="0" y="3102537"/>
          <a:ext cx="11709399"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177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a:latin typeface="Times New Roman" panose="02020603050405020304" pitchFamily="18" charset="0"/>
              <a:cs typeface="Times New Roman" panose="02020603050405020304" pitchFamily="18" charset="0"/>
            </a:rPr>
            <a:t>T</a:t>
          </a:r>
          <a:r>
            <a:rPr lang="vi-VN" sz="2400" kern="1200">
              <a:latin typeface="Times New Roman" panose="02020603050405020304" pitchFamily="18" charset="0"/>
              <a:cs typeface="Times New Roman" panose="02020603050405020304" pitchFamily="18" charset="0"/>
            </a:rPr>
            <a:t>hường có nghĩa là đã bỏ qua dấu ngoặc kép mở hoặc đóng của giá trị string. </a:t>
          </a:r>
          <a:endParaRPr lang="en-US" sz="2400" kern="1200">
            <a:latin typeface="Times New Roman" panose="02020603050405020304" pitchFamily="18" charset="0"/>
            <a:cs typeface="Times New Roman" panose="02020603050405020304" pitchFamily="18" charset="0"/>
          </a:endParaRPr>
        </a:p>
      </dsp:txBody>
      <dsp:txXfrm>
        <a:off x="0" y="3102537"/>
        <a:ext cx="11709399" cy="5133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2600A-933E-4191-9C24-4B383706CD02}">
      <dsp:nvSpPr>
        <dsp:cNvPr id="0" name=""/>
        <dsp:cNvSpPr/>
      </dsp:nvSpPr>
      <dsp:spPr>
        <a:xfrm>
          <a:off x="0" y="0"/>
          <a:ext cx="6908800" cy="1326387"/>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kern="1200">
              <a:latin typeface="+mj-lt"/>
            </a:rPr>
            <a:t>Để sử dụng một biến, trước tiên phải khai báo biến.</a:t>
          </a:r>
          <a:endParaRPr lang="en-US" sz="2600" kern="1200">
            <a:latin typeface="+mj-lt"/>
          </a:endParaRPr>
        </a:p>
      </dsp:txBody>
      <dsp:txXfrm>
        <a:off x="38849" y="38849"/>
        <a:ext cx="5477523" cy="1248689"/>
      </dsp:txXfrm>
    </dsp:sp>
    <dsp:sp modelId="{372D00CB-A477-4D75-AFE2-7FBDC0D71770}">
      <dsp:nvSpPr>
        <dsp:cNvPr id="0" name=""/>
        <dsp:cNvSpPr/>
      </dsp:nvSpPr>
      <dsp:spPr>
        <a:xfrm>
          <a:off x="609599" y="1547452"/>
          <a:ext cx="6908800" cy="1326387"/>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Để thực hiện việc này, hãy nhập từ khóa </a:t>
          </a:r>
          <a:r>
            <a:rPr lang="en-US" sz="2600" b="1" kern="1200">
              <a:solidFill>
                <a:schemeClr val="accent1">
                  <a:lumMod val="75000"/>
                </a:schemeClr>
              </a:solidFill>
              <a:latin typeface="Times New Roman" panose="02020603050405020304" pitchFamily="18" charset="0"/>
              <a:cs typeface="Times New Roman" panose="02020603050405020304" pitchFamily="18" charset="0"/>
            </a:rPr>
            <a:t>var</a:t>
          </a:r>
          <a:r>
            <a:rPr lang="en-US" sz="2600" kern="1200">
              <a:latin typeface="Times New Roman" panose="02020603050405020304" pitchFamily="18" charset="0"/>
              <a:cs typeface="Times New Roman" panose="02020603050405020304" pitchFamily="18" charset="0"/>
            </a:rPr>
            <a:t> hoặc </a:t>
          </a:r>
          <a:r>
            <a:rPr lang="en-US" sz="2600" b="1" kern="1200">
              <a:solidFill>
                <a:schemeClr val="accent1">
                  <a:lumMod val="75000"/>
                </a:schemeClr>
              </a:solidFill>
              <a:latin typeface="Times New Roman" panose="02020603050405020304" pitchFamily="18" charset="0"/>
              <a:cs typeface="Times New Roman" panose="02020603050405020304" pitchFamily="18" charset="0"/>
            </a:rPr>
            <a:t>let</a:t>
          </a:r>
          <a:r>
            <a:rPr lang="en-US" sz="2600" kern="1200">
              <a:latin typeface="Times New Roman" panose="02020603050405020304" pitchFamily="18" charset="0"/>
              <a:cs typeface="Times New Roman" panose="02020603050405020304" pitchFamily="18" charset="0"/>
            </a:rPr>
            <a:t>, sau đó là </a:t>
          </a:r>
          <a:r>
            <a:rPr lang="en-US" sz="2600" b="1" kern="1200">
              <a:solidFill>
                <a:schemeClr val="accent1">
                  <a:lumMod val="75000"/>
                </a:schemeClr>
              </a:solidFill>
              <a:latin typeface="Times New Roman" panose="02020603050405020304" pitchFamily="18" charset="0"/>
              <a:cs typeface="Times New Roman" panose="02020603050405020304" pitchFamily="18" charset="0"/>
            </a:rPr>
            <a:t>tên biến</a:t>
          </a:r>
          <a:r>
            <a:rPr lang="en-US" sz="2600" kern="1200">
              <a:latin typeface="Times New Roman" panose="02020603050405020304" pitchFamily="18" charset="0"/>
              <a:cs typeface="Times New Roman" panose="02020603050405020304" pitchFamily="18" charset="0"/>
            </a:rPr>
            <a:t>.</a:t>
          </a:r>
        </a:p>
      </dsp:txBody>
      <dsp:txXfrm>
        <a:off x="648448" y="1586301"/>
        <a:ext cx="5359349" cy="1248689"/>
      </dsp:txXfrm>
    </dsp:sp>
    <dsp:sp modelId="{67716012-76D8-4B8A-AF3F-49E37B9AA30A}">
      <dsp:nvSpPr>
        <dsp:cNvPr id="0" name=""/>
        <dsp:cNvSpPr/>
      </dsp:nvSpPr>
      <dsp:spPr>
        <a:xfrm>
          <a:off x="1219199" y="3094905"/>
          <a:ext cx="6908800" cy="1326387"/>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Các biến này hiện không có giá trị, giống những thùng rỗng</a:t>
          </a:r>
        </a:p>
      </dsp:txBody>
      <dsp:txXfrm>
        <a:off x="1258048" y="3133754"/>
        <a:ext cx="5359349" cy="1248689"/>
      </dsp:txXfrm>
    </dsp:sp>
    <dsp:sp modelId="{83DD9DD9-93AE-4C03-81E6-E155CFCE13BA}">
      <dsp:nvSpPr>
        <dsp:cNvPr id="0" name=""/>
        <dsp:cNvSpPr/>
      </dsp:nvSpPr>
      <dsp:spPr>
        <a:xfrm>
          <a:off x="6046647" y="1005844"/>
          <a:ext cx="862152" cy="862152"/>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mj-lt"/>
          </a:endParaRPr>
        </a:p>
      </dsp:txBody>
      <dsp:txXfrm>
        <a:off x="6240631" y="1005844"/>
        <a:ext cx="474184" cy="648769"/>
      </dsp:txXfrm>
    </dsp:sp>
    <dsp:sp modelId="{6DD91C87-8B36-45D9-B01E-032FCBA0F9B3}">
      <dsp:nvSpPr>
        <dsp:cNvPr id="0" name=""/>
        <dsp:cNvSpPr/>
      </dsp:nvSpPr>
      <dsp:spPr>
        <a:xfrm>
          <a:off x="6656247" y="2544454"/>
          <a:ext cx="862152" cy="862152"/>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mj-lt"/>
          </a:endParaRPr>
        </a:p>
      </dsp:txBody>
      <dsp:txXfrm>
        <a:off x="6850231" y="2544454"/>
        <a:ext cx="474184" cy="6487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95784-0BCC-4B4E-8F90-653EECA903CF}">
      <dsp:nvSpPr>
        <dsp:cNvPr id="0" name=""/>
        <dsp:cNvSpPr/>
      </dsp:nvSpPr>
      <dsp:spPr>
        <a:xfrm>
          <a:off x="572456" y="0"/>
          <a:ext cx="9623531" cy="1401666"/>
        </a:xfrm>
        <a:prstGeom prst="rightArrow">
          <a:avLst>
            <a:gd name="adj1" fmla="val 50000"/>
            <a:gd name="adj2" fmla="val 5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254000" bIns="222515" numCol="1" spcCol="1270" anchor="ctr"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var</a:t>
          </a:r>
        </a:p>
      </dsp:txBody>
      <dsp:txXfrm>
        <a:off x="572456" y="350417"/>
        <a:ext cx="9273115" cy="700833"/>
      </dsp:txXfrm>
    </dsp:sp>
    <dsp:sp modelId="{013B31B6-E31E-46BF-B0E5-2657B41C47BE}">
      <dsp:nvSpPr>
        <dsp:cNvPr id="0" name=""/>
        <dsp:cNvSpPr/>
      </dsp:nvSpPr>
      <dsp:spPr>
        <a:xfrm>
          <a:off x="572456" y="1084361"/>
          <a:ext cx="4446071" cy="3128595"/>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vi-VN" sz="2400" kern="1200">
              <a:latin typeface="Times New Roman" panose="02020603050405020304" pitchFamily="18" charset="0"/>
              <a:cs typeface="Times New Roman" panose="02020603050405020304" pitchFamily="18" charset="0"/>
            </a:rPr>
            <a:t>Khi JavaScript lần đầu tiên được tạo ra, chỉ có var.</a:t>
          </a:r>
          <a:endParaRPr lang="en-US" sz="2400" kern="1200">
            <a:latin typeface="Times New Roman" panose="02020603050405020304" pitchFamily="18" charset="0"/>
            <a:cs typeface="Times New Roman" panose="02020603050405020304" pitchFamily="18" charset="0"/>
          </a:endParaRPr>
        </a:p>
        <a:p>
          <a:pPr marL="0" lvl="0" indent="0" algn="l" defTabSz="1066800">
            <a:lnSpc>
              <a:spcPct val="90000"/>
            </a:lnSpc>
            <a:spcBef>
              <a:spcPct val="0"/>
            </a:spcBef>
            <a:spcAft>
              <a:spcPct val="35000"/>
            </a:spcAft>
            <a:buNone/>
          </a:pPr>
          <a:r>
            <a:rPr lang="vi-VN" sz="2400" kern="1200">
              <a:latin typeface="Times New Roman" panose="02020603050405020304" pitchFamily="18" charset="0"/>
              <a:cs typeface="Times New Roman" panose="02020603050405020304" pitchFamily="18" charset="0"/>
            </a:rPr>
            <a:t>Điều này về cơ bản hoạt động tốt trong hầu hết các trường hợp, nhưng </a:t>
          </a:r>
          <a:r>
            <a:rPr lang="en-US" sz="2400" kern="1200">
              <a:latin typeface="Times New Roman" panose="02020603050405020304" pitchFamily="18" charset="0"/>
              <a:cs typeface="Times New Roman" panose="02020603050405020304" pitchFamily="18" charset="0"/>
            </a:rPr>
            <a:t>var</a:t>
          </a:r>
          <a:r>
            <a:rPr lang="vi-VN" sz="2400" kern="1200">
              <a:latin typeface="Times New Roman" panose="02020603050405020304" pitchFamily="18" charset="0"/>
              <a:cs typeface="Times New Roman" panose="02020603050405020304" pitchFamily="18" charset="0"/>
            </a:rPr>
            <a:t> có một số vấn đề trong cách hoạt động</a:t>
          </a:r>
          <a:r>
            <a:rPr lang="en-US" sz="2400" kern="1200">
              <a:latin typeface="Times New Roman" panose="02020603050405020304" pitchFamily="18" charset="0"/>
              <a:cs typeface="Times New Roman" panose="02020603050405020304" pitchFamily="18" charset="0"/>
            </a:rPr>
            <a:t>.</a:t>
          </a:r>
        </a:p>
        <a:p>
          <a:pPr marL="0" lvl="0" indent="0" algn="l"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T</a:t>
          </a:r>
          <a:r>
            <a:rPr lang="vi-VN" sz="2400" kern="1200">
              <a:latin typeface="Times New Roman" panose="02020603050405020304" pitchFamily="18" charset="0"/>
              <a:cs typeface="Times New Roman" panose="02020603050405020304" pitchFamily="18" charset="0"/>
            </a:rPr>
            <a:t>hiết kế của </a:t>
          </a:r>
          <a:r>
            <a:rPr lang="en-US" sz="2400" kern="1200">
              <a:latin typeface="Times New Roman" panose="02020603050405020304" pitchFamily="18" charset="0"/>
              <a:cs typeface="Times New Roman" panose="02020603050405020304" pitchFamily="18" charset="0"/>
            </a:rPr>
            <a:t>var</a:t>
          </a:r>
          <a:r>
            <a:rPr lang="vi-VN" sz="2400" kern="1200">
              <a:latin typeface="Times New Roman" panose="02020603050405020304" pitchFamily="18" charset="0"/>
              <a:cs typeface="Times New Roman" panose="02020603050405020304" pitchFamily="18" charset="0"/>
            </a:rPr>
            <a:t> đôi khi có thể gây nhầm lẫn hoặc cực kỳ khó chịu</a:t>
          </a:r>
          <a:r>
            <a:rPr lang="en-US" sz="2400" kern="1200">
              <a:latin typeface="Times New Roman" panose="02020603050405020304" pitchFamily="18" charset="0"/>
              <a:cs typeface="Times New Roman" panose="02020603050405020304" pitchFamily="18" charset="0"/>
            </a:rPr>
            <a:t>.</a:t>
          </a:r>
        </a:p>
      </dsp:txBody>
      <dsp:txXfrm>
        <a:off x="572456" y="1084361"/>
        <a:ext cx="4446071" cy="3128595"/>
      </dsp:txXfrm>
    </dsp:sp>
    <dsp:sp modelId="{329788AD-ABCB-4870-B0F6-B7C311A825FA}">
      <dsp:nvSpPr>
        <dsp:cNvPr id="0" name=""/>
        <dsp:cNvSpPr/>
      </dsp:nvSpPr>
      <dsp:spPr>
        <a:xfrm>
          <a:off x="5018528" y="467066"/>
          <a:ext cx="5177459" cy="1401666"/>
        </a:xfrm>
        <a:prstGeom prst="rightArrow">
          <a:avLst>
            <a:gd name="adj1" fmla="val 50000"/>
            <a:gd name="adj2" fmla="val 5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254000" bIns="222515" numCol="1" spcCol="1270" anchor="ctr"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let</a:t>
          </a:r>
        </a:p>
      </dsp:txBody>
      <dsp:txXfrm>
        <a:off x="5018528" y="817483"/>
        <a:ext cx="4827043" cy="700833"/>
      </dsp:txXfrm>
    </dsp:sp>
    <dsp:sp modelId="{6432FDEA-83DD-4B3B-AD8C-5F7005D7DB08}">
      <dsp:nvSpPr>
        <dsp:cNvPr id="0" name=""/>
        <dsp:cNvSpPr/>
      </dsp:nvSpPr>
      <dsp:spPr>
        <a:xfrm>
          <a:off x="5018528" y="1551427"/>
          <a:ext cx="4446071" cy="3128595"/>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Đ</a:t>
          </a:r>
          <a:r>
            <a:rPr lang="vi-VN" sz="2400" kern="1200">
              <a:latin typeface="Times New Roman" panose="02020603050405020304" pitchFamily="18" charset="0"/>
              <a:cs typeface="Times New Roman" panose="02020603050405020304" pitchFamily="18" charset="0"/>
            </a:rPr>
            <a:t>ược tạo trong các phiên bản JavaScript hiện đại</a:t>
          </a:r>
          <a:r>
            <a:rPr lang="en-US" sz="2400" kern="1200">
              <a:latin typeface="Times New Roman" panose="02020603050405020304" pitchFamily="18" charset="0"/>
              <a:cs typeface="Times New Roman" panose="02020603050405020304" pitchFamily="18" charset="0"/>
            </a:rPr>
            <a:t>.</a:t>
          </a:r>
        </a:p>
        <a:p>
          <a:pPr marL="0" lvl="0" indent="0" algn="l"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M</a:t>
          </a:r>
          <a:r>
            <a:rPr lang="vi-VN" sz="2400" kern="1200">
              <a:latin typeface="Times New Roman" panose="02020603050405020304" pitchFamily="18" charset="0"/>
              <a:cs typeface="Times New Roman" panose="02020603050405020304" pitchFamily="18" charset="0"/>
            </a:rPr>
            <a:t>ột từ khóa mới để tạo các biến hoạt động hơi khác với var</a:t>
          </a:r>
          <a:r>
            <a:rPr lang="en-US" sz="2400" kern="1200">
              <a:latin typeface="Times New Roman" panose="02020603050405020304" pitchFamily="18" charset="0"/>
              <a:cs typeface="Times New Roman" panose="02020603050405020304" pitchFamily="18" charset="0"/>
            </a:rPr>
            <a:t>.</a:t>
          </a:r>
        </a:p>
        <a:p>
          <a:pPr marL="0" lvl="0" indent="0" algn="l"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K</a:t>
          </a:r>
          <a:r>
            <a:rPr lang="vi-VN" sz="2400" kern="1200">
              <a:latin typeface="Times New Roman" panose="02020603050405020304" pitchFamily="18" charset="0"/>
              <a:cs typeface="Times New Roman" panose="02020603050405020304" pitchFamily="18" charset="0"/>
            </a:rPr>
            <a:t>hắc phục các sự cố của </a:t>
          </a:r>
          <a:r>
            <a:rPr lang="en-US" sz="2400" kern="1200">
              <a:latin typeface="Times New Roman" panose="02020603050405020304" pitchFamily="18" charset="0"/>
              <a:cs typeface="Times New Roman" panose="02020603050405020304" pitchFamily="18" charset="0"/>
            </a:rPr>
            <a:t>var</a:t>
          </a:r>
          <a:r>
            <a:rPr lang="vi-VN" sz="2400" kern="1200">
              <a:latin typeface="Times New Roman" panose="02020603050405020304" pitchFamily="18" charset="0"/>
              <a:cs typeface="Times New Roman" panose="02020603050405020304" pitchFamily="18" charset="0"/>
            </a:rPr>
            <a:t> trong quá trình này</a:t>
          </a:r>
          <a:r>
            <a:rPr lang="en-US" sz="2400" kern="1200">
              <a:latin typeface="Times New Roman" panose="02020603050405020304" pitchFamily="18" charset="0"/>
              <a:cs typeface="Times New Roman" panose="02020603050405020304" pitchFamily="18" charset="0"/>
            </a:rPr>
            <a:t>.</a:t>
          </a:r>
        </a:p>
      </dsp:txBody>
      <dsp:txXfrm>
        <a:off x="5018528" y="1551427"/>
        <a:ext cx="4446071" cy="31285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B211AB-B43C-487B-A31D-AC44D6E56073}" type="datetimeFigureOut">
              <a:rPr lang="en-US" smtClean="0"/>
              <a:t>05/11/2021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69B5-6E69-430B-B8CC-9B58C411B310}" type="slidenum">
              <a:rPr lang="en-US" smtClean="0"/>
              <a:t>‹#›</a:t>
            </a:fld>
            <a:endParaRPr lang="en-US"/>
          </a:p>
        </p:txBody>
      </p:sp>
    </p:spTree>
    <p:extLst>
      <p:ext uri="{BB962C8B-B14F-4D97-AF65-F5344CB8AC3E}">
        <p14:creationId xmlns:p14="http://schemas.microsoft.com/office/powerpoint/2010/main" val="58080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E69B5-6E69-430B-B8CC-9B58C411B310}" type="slidenum">
              <a:rPr lang="en-US" smtClean="0"/>
              <a:t>1</a:t>
            </a:fld>
            <a:endParaRPr lang="en-US"/>
          </a:p>
        </p:txBody>
      </p:sp>
    </p:spTree>
    <p:extLst>
      <p:ext uri="{BB962C8B-B14F-4D97-AF65-F5344CB8AC3E}">
        <p14:creationId xmlns:p14="http://schemas.microsoft.com/office/powerpoint/2010/main" val="67257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E69B5-6E69-430B-B8CC-9B58C411B310}" type="slidenum">
              <a:rPr lang="en-US" smtClean="0"/>
              <a:t>2</a:t>
            </a:fld>
            <a:endParaRPr lang="en-US"/>
          </a:p>
        </p:txBody>
      </p:sp>
    </p:spTree>
    <p:extLst>
      <p:ext uri="{BB962C8B-B14F-4D97-AF65-F5344CB8AC3E}">
        <p14:creationId xmlns:p14="http://schemas.microsoft.com/office/powerpoint/2010/main" val="70457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4BCE69B5-6E69-430B-B8CC-9B58C411B310}" type="slidenum">
              <a:rPr lang="en-US" smtClean="0"/>
              <a:t>3</a:t>
            </a:fld>
            <a:endParaRPr lang="en-US"/>
          </a:p>
        </p:txBody>
      </p:sp>
    </p:spTree>
    <p:extLst>
      <p:ext uri="{BB962C8B-B14F-4D97-AF65-F5344CB8AC3E}">
        <p14:creationId xmlns:p14="http://schemas.microsoft.com/office/powerpoint/2010/main" val="4283493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1270001"/>
            <a:ext cx="10058400" cy="3055112"/>
          </a:xfrm>
        </p:spPr>
        <p:txBody>
          <a:bodyPr anchor="ctr">
            <a:normAutofit/>
          </a:bodyPr>
          <a:lstStyle>
            <a:lvl1pPr algn="ctr">
              <a:lnSpc>
                <a:spcPct val="85000"/>
              </a:lnSpc>
              <a:defRPr sz="68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chor="b">
            <a:normAutofit/>
          </a:bodyPr>
          <a:lstStyle>
            <a:lvl1pPr marL="0" indent="0" algn="ctr">
              <a:buNone/>
              <a:defRPr sz="2500" cap="all" spc="200" baseline="0">
                <a:solidFill>
                  <a:schemeClr val="tx2"/>
                </a:solidFill>
                <a:latin typeface="Times New Roman" panose="02020603050405020304" pitchFamily="18" charset="0"/>
                <a:cs typeface="Times New Roman" panose="02020603050405020304"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1"/>
            </a:lvl1pPr>
          </a:lstStyle>
          <a:p>
            <a:fld id="{FC8029FF-4828-424F-A1D8-6A0EA71459F2}" type="datetime1">
              <a:rPr lang="en-US" smtClean="0"/>
              <a:t>05/11/2021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b="1"/>
            </a:lvl1pPr>
          </a:lstStyle>
          <a:p>
            <a:fld id="{5771DB1C-B372-4CFA-B223-ECAC3FCFC319}"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C:\Users\Administrator\Desktop\thesis-slide\ui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8980" y="-63500"/>
            <a:ext cx="1333500" cy="13335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userDrawn="1"/>
        </p:nvCxnSpPr>
        <p:spPr>
          <a:xfrm>
            <a:off x="1142732" y="12171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3419070" y="237065"/>
            <a:ext cx="7315200" cy="769441"/>
          </a:xfrm>
          <a:prstGeom prst="rect">
            <a:avLst/>
          </a:prstGeom>
          <a:noFill/>
        </p:spPr>
        <p:txBody>
          <a:bodyPr wrap="square" rtlCol="0">
            <a:spAutoFit/>
          </a:bodyPr>
          <a:lstStyle/>
          <a:p>
            <a:r>
              <a:rPr lang="en-US" sz="2200" b="1">
                <a:solidFill>
                  <a:schemeClr val="accent1">
                    <a:lumMod val="75000"/>
                  </a:schemeClr>
                </a:solidFill>
                <a:latin typeface="Times New Roman" panose="02020603050405020304" pitchFamily="18" charset="0"/>
                <a:cs typeface="Times New Roman" panose="02020603050405020304" pitchFamily="18" charset="0"/>
              </a:rPr>
              <a:t>ĐẠI HỌC QUỐC GIA THÀNH</a:t>
            </a:r>
            <a:r>
              <a:rPr lang="en-US" sz="2200" b="1" baseline="0">
                <a:solidFill>
                  <a:schemeClr val="accent1">
                    <a:lumMod val="75000"/>
                  </a:schemeClr>
                </a:solidFill>
                <a:latin typeface="Times New Roman" panose="02020603050405020304" pitchFamily="18" charset="0"/>
                <a:cs typeface="Times New Roman" panose="02020603050405020304" pitchFamily="18" charset="0"/>
              </a:rPr>
              <a:t> PHỐ</a:t>
            </a:r>
            <a:r>
              <a:rPr lang="en-US" sz="2200" b="1">
                <a:solidFill>
                  <a:schemeClr val="accent1">
                    <a:lumMod val="75000"/>
                  </a:schemeClr>
                </a:solidFill>
                <a:latin typeface="Times New Roman" panose="02020603050405020304" pitchFamily="18" charset="0"/>
                <a:cs typeface="Times New Roman" panose="02020603050405020304" pitchFamily="18" charset="0"/>
              </a:rPr>
              <a:t> HỒ CHÍ MINH</a:t>
            </a:r>
          </a:p>
          <a:p>
            <a:r>
              <a:rPr lang="en-US" sz="2200" b="1">
                <a:solidFill>
                  <a:schemeClr val="accent1">
                    <a:lumMod val="75000"/>
                  </a:schemeClr>
                </a:solidFill>
                <a:latin typeface="Times New Roman" panose="02020603050405020304" pitchFamily="18" charset="0"/>
                <a:cs typeface="Times New Roman" panose="02020603050405020304" pitchFamily="18" charset="0"/>
              </a:rPr>
              <a:t>TRƯỜNG ĐẠI HỌC CÔNG NGHỆ THÔNG TIN</a:t>
            </a:r>
          </a:p>
        </p:txBody>
      </p:sp>
    </p:spTree>
    <p:extLst>
      <p:ext uri="{BB962C8B-B14F-4D97-AF65-F5344CB8AC3E}">
        <p14:creationId xmlns:p14="http://schemas.microsoft.com/office/powerpoint/2010/main" val="1912654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0139B5-ADDA-426C-A5C8-406AE3527C49}" type="datetime1">
              <a:rPr lang="en-US" smtClean="0"/>
              <a:t>05/11/2021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04463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8D3AF-DC0A-48C2-8206-DF5164A0E099}" type="datetime1">
              <a:rPr lang="en-US" smtClean="0"/>
              <a:t>05/11/2021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74503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9554C-B155-4E9B-82FD-C0DDBB233D3A}" type="datetime1">
              <a:rPr lang="en-US" smtClean="0"/>
              <a:t>05/11/2021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592693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1097280" y="758953"/>
            <a:ext cx="10058400" cy="1255378"/>
          </a:xfrm>
        </p:spPr>
        <p:txBody>
          <a:bodyPr anchor="b" anchorCtr="0">
            <a:noAutofit/>
          </a:bodyPr>
          <a:lstStyle>
            <a:lvl1pPr>
              <a:lnSpc>
                <a:spcPct val="85000"/>
              </a:lnSpc>
              <a:defRPr sz="7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1097280" y="2166726"/>
            <a:ext cx="10058400" cy="3429402"/>
          </a:xfrm>
        </p:spPr>
        <p:txBody>
          <a:bodyPr lIns="91440" rIns="91440" anchor="t" anchorCtr="0">
            <a:normAutofit/>
          </a:bodyPr>
          <a:lstStyle>
            <a:lvl1pPr marL="0" indent="0">
              <a:buNone/>
              <a:defRPr sz="6800" cap="none" spc="200" baseline="0">
                <a:solidFill>
                  <a:schemeClr val="tx2"/>
                </a:solidFill>
                <a:latin typeface="Times New Roman" panose="02020603050405020304" pitchFamily="18" charset="0"/>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091AA5-75A4-4CA7-B9C8-242B2899409D}" type="datetime1">
              <a:rPr lang="en-US" smtClean="0"/>
              <a:t>05/11/2021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cxnSp>
        <p:nvCxnSpPr>
          <p:cNvPr id="9" name="Straight Connector 8"/>
          <p:cNvCxnSpPr/>
          <p:nvPr/>
        </p:nvCxnSpPr>
        <p:spPr>
          <a:xfrm>
            <a:off x="1207658" y="2090528"/>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80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9684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346199"/>
            <a:ext cx="4937760" cy="45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346200"/>
            <a:ext cx="4937760" cy="45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9978BA-96F8-4EA2-8266-86BB2F3B27FE}" type="datetime1">
              <a:rPr lang="en-US" smtClean="0"/>
              <a:t>05/11/2021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217825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D6CF77-178E-4DC2-BF37-45D9C41F0C9F}" type="datetime1">
              <a:rPr lang="en-US" smtClean="0"/>
              <a:t>05/11/2021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826086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CA687A-E5A4-48EF-A7CC-CAABC50235F3}" type="datetime1">
              <a:rPr lang="en-US" smtClean="0"/>
              <a:t>05/11/2021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1540959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014B191-B7DF-4AB4-A16C-8B0EB2515670}" type="datetime1">
              <a:rPr lang="en-US" smtClean="0"/>
              <a:t>05/11/2021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330419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4B6070-3D3B-4F6C-8CEC-4C9E28F3DB80}" type="datetime1">
              <a:rPr lang="en-US" smtClean="0"/>
              <a:t>05/11/2021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771DB1C-B372-4CFA-B223-ECAC3FCFC319}" type="slidenum">
              <a:rPr lang="en-US" smtClean="0"/>
              <a:t>‹#›</a:t>
            </a:fld>
            <a:endParaRPr lang="en-US"/>
          </a:p>
        </p:txBody>
      </p:sp>
    </p:spTree>
    <p:extLst>
      <p:ext uri="{BB962C8B-B14F-4D97-AF65-F5344CB8AC3E}">
        <p14:creationId xmlns:p14="http://schemas.microsoft.com/office/powerpoint/2010/main" val="1655397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914F1F-33F3-4C24-BC7A-D0662AB03A48}" type="datetime1">
              <a:rPr lang="en-US" smtClean="0"/>
              <a:t>05/11/2021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186656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82254" y="286603"/>
            <a:ext cx="10768445" cy="88179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76131"/>
            <a:ext cx="11722100" cy="4883369"/>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800" b="1">
                <a:solidFill>
                  <a:srgbClr val="FFFFFF"/>
                </a:solidFill>
                <a:latin typeface="Times New Roman" panose="02020603050405020304" pitchFamily="18" charset="0"/>
                <a:cs typeface="Times New Roman" panose="02020603050405020304" pitchFamily="18" charset="0"/>
              </a:defRPr>
            </a:lvl1pPr>
          </a:lstStyle>
          <a:p>
            <a:fld id="{0A59F165-FA03-4802-ABF8-40A8C898DBBC}" type="datetime1">
              <a:rPr lang="en-US" smtClean="0"/>
              <a:pPr/>
              <a:t>05/11/2021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800" b="1">
                <a:solidFill>
                  <a:srgbClr val="FFFFFF"/>
                </a:solidFill>
                <a:latin typeface="Times New Roman" panose="02020603050405020304" pitchFamily="18" charset="0"/>
                <a:cs typeface="Times New Roman" panose="02020603050405020304" pitchFamily="18" charset="0"/>
              </a:defRPr>
            </a:lvl1pPr>
          </a:lstStyle>
          <a:p>
            <a:fld id="{5771DB1C-B372-4CFA-B223-ECAC3FCFC319}" type="slidenum">
              <a:rPr lang="en-US" smtClean="0"/>
              <a:pPr/>
              <a:t>‹#›</a:t>
            </a:fld>
            <a:endParaRPr lang="en-US"/>
          </a:p>
        </p:txBody>
      </p:sp>
      <p:cxnSp>
        <p:nvCxnSpPr>
          <p:cNvPr id="10" name="Straight Connector 9"/>
          <p:cNvCxnSpPr/>
          <p:nvPr/>
        </p:nvCxnSpPr>
        <p:spPr>
          <a:xfrm>
            <a:off x="228600" y="1217145"/>
            <a:ext cx="117221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C:\Users\Administrator\Desktop\thesis-slide\uit-logo.png">
            <a:extLst>
              <a:ext uri="{FF2B5EF4-FFF2-40B4-BE49-F238E27FC236}">
                <a16:creationId xmlns:a16="http://schemas.microsoft.com/office/drawing/2014/main" id="{431D5121-9F02-4F10-B39E-0BA49CB0603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13071"/>
            <a:ext cx="898909" cy="89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66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55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just"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29.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22.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3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4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6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6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9.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3.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a:t>INTERNET</a:t>
            </a:r>
            <a:br>
              <a:rPr lang="en-US" sz="5400"/>
            </a:br>
            <a:r>
              <a:rPr lang="en-US" sz="5400"/>
              <a:t>&amp;</a:t>
            </a:r>
            <a:br>
              <a:rPr lang="en-US" sz="5400"/>
            </a:br>
            <a:r>
              <a:rPr lang="en-US" sz="5400"/>
              <a:t>CÔNG NGHỆ WEB</a:t>
            </a:r>
          </a:p>
        </p:txBody>
      </p:sp>
      <p:sp>
        <p:nvSpPr>
          <p:cNvPr id="3" name="Subtitle 2"/>
          <p:cNvSpPr>
            <a:spLocks noGrp="1"/>
          </p:cNvSpPr>
          <p:nvPr>
            <p:ph type="subTitle" idx="1"/>
          </p:nvPr>
        </p:nvSpPr>
        <p:spPr/>
        <p:txBody>
          <a:bodyPr/>
          <a:lstStyle/>
          <a:p>
            <a:r>
              <a:rPr lang="en-US" cap="none"/>
              <a:t>Biên soạn: ThS. Võ Tấn Khoa</a:t>
            </a:r>
          </a:p>
        </p:txBody>
      </p:sp>
    </p:spTree>
    <p:extLst>
      <p:ext uri="{BB962C8B-B14F-4D97-AF65-F5344CB8AC3E}">
        <p14:creationId xmlns:p14="http://schemas.microsoft.com/office/powerpoint/2010/main" val="345904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B139-8693-49B4-9BC7-7AA2F0181B37}"/>
              </a:ext>
            </a:extLst>
          </p:cNvPr>
          <p:cNvSpPr>
            <a:spLocks noGrp="1"/>
          </p:cNvSpPr>
          <p:nvPr>
            <p:ph type="title"/>
          </p:nvPr>
        </p:nvSpPr>
        <p:spPr/>
        <p:txBody>
          <a:bodyPr>
            <a:normAutofit/>
          </a:bodyPr>
          <a:lstStyle/>
          <a:p>
            <a:r>
              <a:rPr lang="en-US"/>
              <a:t>1.2. </a:t>
            </a:r>
            <a:r>
              <a:rPr lang="vi-VN"/>
              <a:t>Phương</a:t>
            </a:r>
            <a:r>
              <a:rPr lang="en-US"/>
              <a:t> thức hoạt động</a:t>
            </a:r>
          </a:p>
        </p:txBody>
      </p:sp>
      <p:sp>
        <p:nvSpPr>
          <p:cNvPr id="3" name="Content Placeholder 2">
            <a:extLst>
              <a:ext uri="{FF2B5EF4-FFF2-40B4-BE49-F238E27FC236}">
                <a16:creationId xmlns:a16="http://schemas.microsoft.com/office/drawing/2014/main" id="{05276BBB-64C4-41FB-8219-99DA23BF2F36}"/>
              </a:ext>
            </a:extLst>
          </p:cNvPr>
          <p:cNvSpPr>
            <a:spLocks noGrp="1"/>
          </p:cNvSpPr>
          <p:nvPr>
            <p:ph idx="1"/>
          </p:nvPr>
        </p:nvSpPr>
        <p:spPr>
          <a:xfrm>
            <a:off x="228600" y="1276131"/>
            <a:ext cx="4546600" cy="4883369"/>
          </a:xfrm>
        </p:spPr>
        <p:txBody>
          <a:bodyPr/>
          <a:lstStyle/>
          <a:p>
            <a:pPr algn="l"/>
            <a:r>
              <a:rPr lang="en-US" b="1">
                <a:solidFill>
                  <a:schemeClr val="accent1"/>
                </a:solidFill>
              </a:rPr>
              <a:t>a. Application Programming Interfaces (APIs)</a:t>
            </a:r>
          </a:p>
          <a:p>
            <a:pPr algn="l">
              <a:buFont typeface="Wingdings" panose="05000000000000000000" pitchFamily="2" charset="2"/>
              <a:buChar char="Ø"/>
            </a:pPr>
            <a:r>
              <a:rPr lang="en-US"/>
              <a:t>L</a:t>
            </a:r>
            <a:r>
              <a:rPr lang="vi-VN"/>
              <a:t>à chức năng </a:t>
            </a:r>
            <a:r>
              <a:rPr lang="vi-VN" b="1"/>
              <a:t>được xây dựng dựa trên ngôn ngữ JavaScript </a:t>
            </a:r>
            <a:r>
              <a:rPr lang="vi-VN"/>
              <a:t>phía máy khách.</a:t>
            </a:r>
            <a:r>
              <a:rPr lang="en-US"/>
              <a:t> </a:t>
            </a:r>
            <a:r>
              <a:rPr lang="vi-VN"/>
              <a:t>APIs là tập hợp các khối mã nguồn được tạo sẵn cho phép nhà phát triển triển khai các chương trình.</a:t>
            </a:r>
            <a:endParaRPr lang="en-US"/>
          </a:p>
        </p:txBody>
      </p:sp>
      <p:sp>
        <p:nvSpPr>
          <p:cNvPr id="4" name="Slide Number Placeholder 3">
            <a:extLst>
              <a:ext uri="{FF2B5EF4-FFF2-40B4-BE49-F238E27FC236}">
                <a16:creationId xmlns:a16="http://schemas.microsoft.com/office/drawing/2014/main" id="{9449BB94-EEFE-4FEE-B4B7-4569C53A5AB6}"/>
              </a:ext>
            </a:extLst>
          </p:cNvPr>
          <p:cNvSpPr>
            <a:spLocks noGrp="1"/>
          </p:cNvSpPr>
          <p:nvPr>
            <p:ph type="sldNum" sz="quarter" idx="12"/>
          </p:nvPr>
        </p:nvSpPr>
        <p:spPr/>
        <p:txBody>
          <a:bodyPr/>
          <a:lstStyle/>
          <a:p>
            <a:fld id="{5771DB1C-B372-4CFA-B223-ECAC3FCFC319}" type="slidenum">
              <a:rPr lang="en-US" smtClean="0"/>
              <a:t>10</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736E1FDB-CAB3-40E9-BEF2-0B979A382E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8480" y="1385432"/>
            <a:ext cx="7614920" cy="4774068"/>
          </a:xfrm>
          <a:prstGeom prst="rect">
            <a:avLst/>
          </a:prstGeom>
          <a:noFill/>
          <a:ln>
            <a:noFill/>
          </a:ln>
        </p:spPr>
      </p:pic>
    </p:spTree>
    <p:extLst>
      <p:ext uri="{BB962C8B-B14F-4D97-AF65-F5344CB8AC3E}">
        <p14:creationId xmlns:p14="http://schemas.microsoft.com/office/powerpoint/2010/main" val="11365452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08C1-096A-4F46-9D56-71691AD867E2}"/>
              </a:ext>
            </a:extLst>
          </p:cNvPr>
          <p:cNvSpPr>
            <a:spLocks noGrp="1"/>
          </p:cNvSpPr>
          <p:nvPr>
            <p:ph type="title"/>
          </p:nvPr>
        </p:nvSpPr>
        <p:spPr/>
        <p:txBody>
          <a:bodyPr>
            <a:normAutofit/>
          </a:bodyPr>
          <a:lstStyle/>
          <a:p>
            <a:r>
              <a:rPr lang="en-US"/>
              <a:t>3.3. Object prototypes</a:t>
            </a:r>
          </a:p>
        </p:txBody>
      </p:sp>
      <p:sp>
        <p:nvSpPr>
          <p:cNvPr id="3" name="Content Placeholder 2">
            <a:extLst>
              <a:ext uri="{FF2B5EF4-FFF2-40B4-BE49-F238E27FC236}">
                <a16:creationId xmlns:a16="http://schemas.microsoft.com/office/drawing/2014/main" id="{44EDFB64-FA6F-429C-AF06-5A1E08C0D119}"/>
              </a:ext>
            </a:extLst>
          </p:cNvPr>
          <p:cNvSpPr>
            <a:spLocks noGrp="1"/>
          </p:cNvSpPr>
          <p:nvPr>
            <p:ph idx="1"/>
          </p:nvPr>
        </p:nvSpPr>
        <p:spPr>
          <a:xfrm>
            <a:off x="228600" y="1276131"/>
            <a:ext cx="5013960" cy="4883369"/>
          </a:xfrm>
        </p:spPr>
        <p:txBody>
          <a:bodyPr/>
          <a:lstStyle/>
          <a:p>
            <a:pPr algn="l"/>
            <a:r>
              <a:rPr lang="en-US" b="1">
                <a:solidFill>
                  <a:schemeClr val="accent1">
                    <a:lumMod val="75000"/>
                  </a:schemeClr>
                </a:solidFill>
              </a:rPr>
              <a:t>c. Sử dụng thuộc tính prototype</a:t>
            </a:r>
          </a:p>
          <a:p>
            <a:pPr algn="l">
              <a:buFont typeface="Wingdings" panose="05000000000000000000" pitchFamily="2" charset="2"/>
              <a:buChar char="Ø"/>
            </a:pPr>
            <a:r>
              <a:rPr lang="vi-VN"/>
              <a:t>Thuộc tính prototype cho phép thêm các thuộc tính mới vào các hàm tạo đối tượng</a:t>
            </a:r>
            <a:r>
              <a:rPr lang="en-US"/>
              <a:t>.</a:t>
            </a:r>
          </a:p>
        </p:txBody>
      </p:sp>
      <p:sp>
        <p:nvSpPr>
          <p:cNvPr id="4" name="Slide Number Placeholder 3">
            <a:extLst>
              <a:ext uri="{FF2B5EF4-FFF2-40B4-BE49-F238E27FC236}">
                <a16:creationId xmlns:a16="http://schemas.microsoft.com/office/drawing/2014/main" id="{F2403EF0-9EF8-4792-B72A-34E49F0E7CE9}"/>
              </a:ext>
            </a:extLst>
          </p:cNvPr>
          <p:cNvSpPr>
            <a:spLocks noGrp="1"/>
          </p:cNvSpPr>
          <p:nvPr>
            <p:ph type="sldNum" sz="quarter" idx="12"/>
          </p:nvPr>
        </p:nvSpPr>
        <p:spPr/>
        <p:txBody>
          <a:bodyPr/>
          <a:lstStyle/>
          <a:p>
            <a:fld id="{5771DB1C-B372-4CFA-B223-ECAC3FCFC319}" type="slidenum">
              <a:rPr lang="en-US" smtClean="0"/>
              <a:t>100</a:t>
            </a:fld>
            <a:endParaRPr lang="en-US"/>
          </a:p>
        </p:txBody>
      </p:sp>
      <p:pic>
        <p:nvPicPr>
          <p:cNvPr id="5" name="Picture 4">
            <a:extLst>
              <a:ext uri="{FF2B5EF4-FFF2-40B4-BE49-F238E27FC236}">
                <a16:creationId xmlns:a16="http://schemas.microsoft.com/office/drawing/2014/main" id="{D6A7307D-E9F4-40FA-AB82-7A4771839E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05494" y="1265971"/>
            <a:ext cx="5698548" cy="5032484"/>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A5063AC6-7004-4F94-B64A-6AADAAA5F9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958" y="3235960"/>
            <a:ext cx="5698549" cy="1439188"/>
          </a:xfrm>
          <a:prstGeom prst="rect">
            <a:avLst/>
          </a:prstGeom>
          <a:noFill/>
          <a:ln>
            <a:solidFill>
              <a:schemeClr val="bg1">
                <a:lumMod val="50000"/>
              </a:schemeClr>
            </a:solidFill>
          </a:ln>
        </p:spPr>
      </p:pic>
      <p:sp>
        <p:nvSpPr>
          <p:cNvPr id="7" name="Arrow: Bent-Up 6">
            <a:extLst>
              <a:ext uri="{FF2B5EF4-FFF2-40B4-BE49-F238E27FC236}">
                <a16:creationId xmlns:a16="http://schemas.microsoft.com/office/drawing/2014/main" id="{A88F0ED4-8156-480B-BBA5-A96FF70115EF}"/>
              </a:ext>
            </a:extLst>
          </p:cNvPr>
          <p:cNvSpPr/>
          <p:nvPr/>
        </p:nvSpPr>
        <p:spPr>
          <a:xfrm flipH="1">
            <a:off x="4577109" y="4916013"/>
            <a:ext cx="1330901" cy="1144861"/>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83106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08C1-096A-4F46-9D56-71691AD867E2}"/>
              </a:ext>
            </a:extLst>
          </p:cNvPr>
          <p:cNvSpPr>
            <a:spLocks noGrp="1"/>
          </p:cNvSpPr>
          <p:nvPr>
            <p:ph type="title"/>
          </p:nvPr>
        </p:nvSpPr>
        <p:spPr/>
        <p:txBody>
          <a:bodyPr>
            <a:normAutofit/>
          </a:bodyPr>
          <a:lstStyle/>
          <a:p>
            <a:r>
              <a:rPr lang="en-US"/>
              <a:t>3.3. Object prototypes</a:t>
            </a:r>
          </a:p>
        </p:txBody>
      </p:sp>
      <p:sp>
        <p:nvSpPr>
          <p:cNvPr id="3" name="Content Placeholder 2">
            <a:extLst>
              <a:ext uri="{FF2B5EF4-FFF2-40B4-BE49-F238E27FC236}">
                <a16:creationId xmlns:a16="http://schemas.microsoft.com/office/drawing/2014/main" id="{44EDFB64-FA6F-429C-AF06-5A1E08C0D119}"/>
              </a:ext>
            </a:extLst>
          </p:cNvPr>
          <p:cNvSpPr>
            <a:spLocks noGrp="1"/>
          </p:cNvSpPr>
          <p:nvPr>
            <p:ph idx="1"/>
          </p:nvPr>
        </p:nvSpPr>
        <p:spPr>
          <a:xfrm>
            <a:off x="228600" y="1276131"/>
            <a:ext cx="5867400" cy="4883369"/>
          </a:xfrm>
        </p:spPr>
        <p:txBody>
          <a:bodyPr/>
          <a:lstStyle/>
          <a:p>
            <a:pPr algn="l"/>
            <a:r>
              <a:rPr lang="en-US" b="1">
                <a:solidFill>
                  <a:schemeClr val="accent1">
                    <a:lumMod val="75000"/>
                  </a:schemeClr>
                </a:solidFill>
              </a:rPr>
              <a:t>c. Sử dụng thuộc tính prototype</a:t>
            </a:r>
          </a:p>
          <a:p>
            <a:pPr algn="l">
              <a:buFont typeface="Wingdings" panose="05000000000000000000" pitchFamily="2" charset="2"/>
              <a:buChar char="Ø"/>
            </a:pPr>
            <a:r>
              <a:rPr lang="vi-VN"/>
              <a:t>Thuộc tính prototype cũng cho phép thêm các phương thức mới vào các hàm tạo đối tượng</a:t>
            </a:r>
            <a:r>
              <a:rPr lang="en-US"/>
              <a:t>.</a:t>
            </a:r>
          </a:p>
          <a:p>
            <a:pPr algn="l">
              <a:buFont typeface="Wingdings" panose="05000000000000000000" pitchFamily="2" charset="2"/>
              <a:buChar char="Ø"/>
            </a:pPr>
            <a:r>
              <a:rPr lang="vi-VN" b="1">
                <a:solidFill>
                  <a:schemeClr val="accent5">
                    <a:lumMod val="75000"/>
                  </a:schemeClr>
                </a:solidFill>
              </a:rPr>
              <a:t>Chỉ sửa đổi prototype của riêng bạn. Không bao giờ sửa đổi prototype của các đối tượng JavaScript tiêu chuẩn</a:t>
            </a:r>
            <a:r>
              <a:rPr lang="en-US" b="1">
                <a:solidFill>
                  <a:schemeClr val="accent5">
                    <a:lumMod val="75000"/>
                  </a:schemeClr>
                </a:solidFill>
              </a:rPr>
              <a:t>.</a:t>
            </a:r>
          </a:p>
        </p:txBody>
      </p:sp>
      <p:sp>
        <p:nvSpPr>
          <p:cNvPr id="4" name="Slide Number Placeholder 3">
            <a:extLst>
              <a:ext uri="{FF2B5EF4-FFF2-40B4-BE49-F238E27FC236}">
                <a16:creationId xmlns:a16="http://schemas.microsoft.com/office/drawing/2014/main" id="{F2403EF0-9EF8-4792-B72A-34E49F0E7CE9}"/>
              </a:ext>
            </a:extLst>
          </p:cNvPr>
          <p:cNvSpPr>
            <a:spLocks noGrp="1"/>
          </p:cNvSpPr>
          <p:nvPr>
            <p:ph type="sldNum" sz="quarter" idx="12"/>
          </p:nvPr>
        </p:nvSpPr>
        <p:spPr/>
        <p:txBody>
          <a:bodyPr/>
          <a:lstStyle/>
          <a:p>
            <a:fld id="{5771DB1C-B372-4CFA-B223-ECAC3FCFC319}" type="slidenum">
              <a:rPr lang="en-US" smtClean="0"/>
              <a:t>101</a:t>
            </a:fld>
            <a:endParaRPr lang="en-US"/>
          </a:p>
        </p:txBody>
      </p:sp>
      <p:pic>
        <p:nvPicPr>
          <p:cNvPr id="5" name="Picture 4">
            <a:extLst>
              <a:ext uri="{FF2B5EF4-FFF2-40B4-BE49-F238E27FC236}">
                <a16:creationId xmlns:a16="http://schemas.microsoft.com/office/drawing/2014/main" id="{BF17D40B-A715-4EF9-97D1-3C0B8D7554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40880" y="1261227"/>
            <a:ext cx="4853476" cy="5048415"/>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C26E300F-1D7D-437B-979F-D02923B5E7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7900" y="4532195"/>
            <a:ext cx="4041140" cy="1627305"/>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AE54C531-CA5F-4228-9681-EED09057C39B}"/>
              </a:ext>
            </a:extLst>
          </p:cNvPr>
          <p:cNvSpPr/>
          <p:nvPr/>
        </p:nvSpPr>
        <p:spPr>
          <a:xfrm rot="10800000">
            <a:off x="5625465" y="4998234"/>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562803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555B-7462-4A1F-8231-55D9A509C285}"/>
              </a:ext>
            </a:extLst>
          </p:cNvPr>
          <p:cNvSpPr>
            <a:spLocks noGrp="1"/>
          </p:cNvSpPr>
          <p:nvPr>
            <p:ph type="title"/>
          </p:nvPr>
        </p:nvSpPr>
        <p:spPr/>
        <p:txBody>
          <a:bodyPr>
            <a:normAutofit/>
          </a:bodyPr>
          <a:lstStyle/>
          <a:p>
            <a:r>
              <a:rPr lang="en-US"/>
              <a:t>3.4. Kế thừa trong JavaScript</a:t>
            </a:r>
          </a:p>
        </p:txBody>
      </p:sp>
      <p:sp>
        <p:nvSpPr>
          <p:cNvPr id="3" name="Content Placeholder 2">
            <a:extLst>
              <a:ext uri="{FF2B5EF4-FFF2-40B4-BE49-F238E27FC236}">
                <a16:creationId xmlns:a16="http://schemas.microsoft.com/office/drawing/2014/main" id="{C5C5FE42-912B-408A-9ECC-6FFBDE3D353A}"/>
              </a:ext>
            </a:extLst>
          </p:cNvPr>
          <p:cNvSpPr>
            <a:spLocks noGrp="1"/>
          </p:cNvSpPr>
          <p:nvPr>
            <p:ph idx="1"/>
          </p:nvPr>
        </p:nvSpPr>
        <p:spPr/>
        <p:txBody>
          <a:bodyPr>
            <a:normAutofit/>
          </a:bodyPr>
          <a:lstStyle/>
          <a:p>
            <a:r>
              <a:rPr lang="en-US" sz="4000"/>
              <a:t>a.	Tổng quan</a:t>
            </a:r>
          </a:p>
          <a:p>
            <a:r>
              <a:rPr lang="vi-VN" sz="4000"/>
              <a:t>b.	Kế thừa cơ bản</a:t>
            </a:r>
          </a:p>
          <a:p>
            <a:r>
              <a:rPr lang="vi-VN" sz="4000"/>
              <a:t>c.	Kế thừa prototype</a:t>
            </a:r>
          </a:p>
          <a:p>
            <a:r>
              <a:rPr lang="vi-VN" sz="4000"/>
              <a:t>d.	Kế thừa với từ khóa class</a:t>
            </a:r>
          </a:p>
        </p:txBody>
      </p:sp>
      <p:sp>
        <p:nvSpPr>
          <p:cNvPr id="4" name="Slide Number Placeholder 3">
            <a:extLst>
              <a:ext uri="{FF2B5EF4-FFF2-40B4-BE49-F238E27FC236}">
                <a16:creationId xmlns:a16="http://schemas.microsoft.com/office/drawing/2014/main" id="{8CDD4C9B-261D-49D1-A911-687A7DBC46FE}"/>
              </a:ext>
            </a:extLst>
          </p:cNvPr>
          <p:cNvSpPr>
            <a:spLocks noGrp="1"/>
          </p:cNvSpPr>
          <p:nvPr>
            <p:ph type="sldNum" sz="quarter" idx="12"/>
          </p:nvPr>
        </p:nvSpPr>
        <p:spPr/>
        <p:txBody>
          <a:bodyPr/>
          <a:lstStyle/>
          <a:p>
            <a:fld id="{5771DB1C-B372-4CFA-B223-ECAC3FCFC319}" type="slidenum">
              <a:rPr lang="en-US" smtClean="0"/>
              <a:t>102</a:t>
            </a:fld>
            <a:endParaRPr lang="en-US"/>
          </a:p>
        </p:txBody>
      </p:sp>
    </p:spTree>
    <p:extLst>
      <p:ext uri="{BB962C8B-B14F-4D97-AF65-F5344CB8AC3E}">
        <p14:creationId xmlns:p14="http://schemas.microsoft.com/office/powerpoint/2010/main" val="36684196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555B-7462-4A1F-8231-55D9A509C285}"/>
              </a:ext>
            </a:extLst>
          </p:cNvPr>
          <p:cNvSpPr>
            <a:spLocks noGrp="1"/>
          </p:cNvSpPr>
          <p:nvPr>
            <p:ph type="title"/>
          </p:nvPr>
        </p:nvSpPr>
        <p:spPr/>
        <p:txBody>
          <a:bodyPr>
            <a:normAutofit/>
          </a:bodyPr>
          <a:lstStyle/>
          <a:p>
            <a:r>
              <a:rPr lang="en-US"/>
              <a:t>3.4. Kế thừa trong JavaScript</a:t>
            </a:r>
          </a:p>
        </p:txBody>
      </p:sp>
      <p:sp>
        <p:nvSpPr>
          <p:cNvPr id="3" name="Content Placeholder 2">
            <a:extLst>
              <a:ext uri="{FF2B5EF4-FFF2-40B4-BE49-F238E27FC236}">
                <a16:creationId xmlns:a16="http://schemas.microsoft.com/office/drawing/2014/main" id="{C5C5FE42-912B-408A-9ECC-6FFBDE3D353A}"/>
              </a:ext>
            </a:extLst>
          </p:cNvPr>
          <p:cNvSpPr>
            <a:spLocks noGrp="1"/>
          </p:cNvSpPr>
          <p:nvPr>
            <p:ph idx="1"/>
          </p:nvPr>
        </p:nvSpPr>
        <p:spPr/>
        <p:txBody>
          <a:bodyPr/>
          <a:lstStyle/>
          <a:p>
            <a:r>
              <a:rPr lang="en-US" b="1">
                <a:solidFill>
                  <a:schemeClr val="accent1">
                    <a:lumMod val="75000"/>
                  </a:schemeClr>
                </a:solidFill>
              </a:rPr>
              <a:t>a. Tổng quan</a:t>
            </a:r>
          </a:p>
          <a:p>
            <a:pPr>
              <a:buFont typeface="Wingdings" panose="05000000000000000000" pitchFamily="2" charset="2"/>
              <a:buChar char="Ø"/>
            </a:pPr>
            <a:r>
              <a:rPr lang="vi-VN"/>
              <a:t>Các cách kế thừa cơ bản trong JavaScript</a:t>
            </a:r>
            <a:r>
              <a:rPr lang="en-US"/>
              <a:t>:</a:t>
            </a:r>
            <a:endParaRPr lang="vi-VN"/>
          </a:p>
        </p:txBody>
      </p:sp>
      <p:sp>
        <p:nvSpPr>
          <p:cNvPr id="4" name="Slide Number Placeholder 3">
            <a:extLst>
              <a:ext uri="{FF2B5EF4-FFF2-40B4-BE49-F238E27FC236}">
                <a16:creationId xmlns:a16="http://schemas.microsoft.com/office/drawing/2014/main" id="{8CDD4C9B-261D-49D1-A911-687A7DBC46FE}"/>
              </a:ext>
            </a:extLst>
          </p:cNvPr>
          <p:cNvSpPr>
            <a:spLocks noGrp="1"/>
          </p:cNvSpPr>
          <p:nvPr>
            <p:ph type="sldNum" sz="quarter" idx="12"/>
          </p:nvPr>
        </p:nvSpPr>
        <p:spPr/>
        <p:txBody>
          <a:bodyPr/>
          <a:lstStyle/>
          <a:p>
            <a:fld id="{5771DB1C-B372-4CFA-B223-ECAC3FCFC319}" type="slidenum">
              <a:rPr lang="en-US" smtClean="0"/>
              <a:t>103</a:t>
            </a:fld>
            <a:endParaRPr lang="en-US"/>
          </a:p>
        </p:txBody>
      </p:sp>
      <p:graphicFrame>
        <p:nvGraphicFramePr>
          <p:cNvPr id="5" name="Diagram 4">
            <a:extLst>
              <a:ext uri="{FF2B5EF4-FFF2-40B4-BE49-F238E27FC236}">
                <a16:creationId xmlns:a16="http://schemas.microsoft.com/office/drawing/2014/main" id="{D45FE157-EDA1-4A61-A4BB-9F3B95CC39C8}"/>
              </a:ext>
            </a:extLst>
          </p:cNvPr>
          <p:cNvGraphicFramePr/>
          <p:nvPr>
            <p:extLst>
              <p:ext uri="{D42A27DB-BD31-4B8C-83A1-F6EECF244321}">
                <p14:modId xmlns:p14="http://schemas.microsoft.com/office/powerpoint/2010/main" val="3906351605"/>
              </p:ext>
            </p:extLst>
          </p:nvPr>
        </p:nvGraphicFramePr>
        <p:xfrm>
          <a:off x="449579" y="2243949"/>
          <a:ext cx="11516360" cy="3915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48037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555B-7462-4A1F-8231-55D9A509C285}"/>
              </a:ext>
            </a:extLst>
          </p:cNvPr>
          <p:cNvSpPr>
            <a:spLocks noGrp="1"/>
          </p:cNvSpPr>
          <p:nvPr>
            <p:ph type="title"/>
          </p:nvPr>
        </p:nvSpPr>
        <p:spPr/>
        <p:txBody>
          <a:bodyPr>
            <a:normAutofit/>
          </a:bodyPr>
          <a:lstStyle/>
          <a:p>
            <a:r>
              <a:rPr lang="en-US"/>
              <a:t>3.4. Kế thừa trong JavaScript</a:t>
            </a:r>
          </a:p>
        </p:txBody>
      </p:sp>
      <p:sp>
        <p:nvSpPr>
          <p:cNvPr id="3" name="Content Placeholder 2">
            <a:extLst>
              <a:ext uri="{FF2B5EF4-FFF2-40B4-BE49-F238E27FC236}">
                <a16:creationId xmlns:a16="http://schemas.microsoft.com/office/drawing/2014/main" id="{C5C5FE42-912B-408A-9ECC-6FFBDE3D353A}"/>
              </a:ext>
            </a:extLst>
          </p:cNvPr>
          <p:cNvSpPr>
            <a:spLocks noGrp="1"/>
          </p:cNvSpPr>
          <p:nvPr>
            <p:ph idx="1"/>
          </p:nvPr>
        </p:nvSpPr>
        <p:spPr>
          <a:xfrm>
            <a:off x="228599" y="1276131"/>
            <a:ext cx="11722099" cy="4883369"/>
          </a:xfrm>
        </p:spPr>
        <p:txBody>
          <a:bodyPr>
            <a:normAutofit/>
          </a:bodyPr>
          <a:lstStyle/>
          <a:p>
            <a:pPr algn="l"/>
            <a:r>
              <a:rPr lang="vi-VN" sz="2400" b="1">
                <a:solidFill>
                  <a:schemeClr val="accent1">
                    <a:lumMod val="75000"/>
                  </a:schemeClr>
                </a:solidFill>
              </a:rPr>
              <a:t>b.</a:t>
            </a:r>
            <a:r>
              <a:rPr lang="en-US" sz="2400" b="1">
                <a:solidFill>
                  <a:schemeClr val="accent1">
                    <a:lumMod val="75000"/>
                  </a:schemeClr>
                </a:solidFill>
              </a:rPr>
              <a:t> </a:t>
            </a:r>
            <a:r>
              <a:rPr lang="vi-VN" sz="2400" b="1">
                <a:solidFill>
                  <a:schemeClr val="accent1">
                    <a:lumMod val="75000"/>
                  </a:schemeClr>
                </a:solidFill>
              </a:rPr>
              <a:t>Kế thừa cơ bản</a:t>
            </a:r>
          </a:p>
          <a:p>
            <a:pPr algn="l">
              <a:buFont typeface="Wingdings" panose="05000000000000000000" pitchFamily="2" charset="2"/>
              <a:buChar char="Ø"/>
            </a:pPr>
            <a:r>
              <a:rPr lang="vi-VN" sz="2400"/>
              <a:t>Kế thừa các phương thức và thuộc tính của lớp cha nhưng không kế thừa prototype.</a:t>
            </a:r>
            <a:endParaRPr lang="en-US" sz="2400"/>
          </a:p>
        </p:txBody>
      </p:sp>
      <p:sp>
        <p:nvSpPr>
          <p:cNvPr id="4" name="Slide Number Placeholder 3">
            <a:extLst>
              <a:ext uri="{FF2B5EF4-FFF2-40B4-BE49-F238E27FC236}">
                <a16:creationId xmlns:a16="http://schemas.microsoft.com/office/drawing/2014/main" id="{8CDD4C9B-261D-49D1-A911-687A7DBC46FE}"/>
              </a:ext>
            </a:extLst>
          </p:cNvPr>
          <p:cNvSpPr>
            <a:spLocks noGrp="1"/>
          </p:cNvSpPr>
          <p:nvPr>
            <p:ph type="sldNum" sz="quarter" idx="12"/>
          </p:nvPr>
        </p:nvSpPr>
        <p:spPr/>
        <p:txBody>
          <a:bodyPr/>
          <a:lstStyle/>
          <a:p>
            <a:fld id="{5771DB1C-B372-4CFA-B223-ECAC3FCFC319}" type="slidenum">
              <a:rPr lang="en-US" smtClean="0"/>
              <a:t>104</a:t>
            </a:fld>
            <a:endParaRPr lang="en-US"/>
          </a:p>
        </p:txBody>
      </p:sp>
      <p:pic>
        <p:nvPicPr>
          <p:cNvPr id="7" name="Picture 6">
            <a:extLst>
              <a:ext uri="{FF2B5EF4-FFF2-40B4-BE49-F238E27FC236}">
                <a16:creationId xmlns:a16="http://schemas.microsoft.com/office/drawing/2014/main" id="{97A3CC95-DCCC-4E47-B057-92C9FB057CDF}"/>
              </a:ext>
            </a:extLst>
          </p:cNvPr>
          <p:cNvPicPr>
            <a:picLocks noChangeAspect="1"/>
          </p:cNvPicPr>
          <p:nvPr/>
        </p:nvPicPr>
        <p:blipFill>
          <a:blip r:embed="rId2"/>
          <a:stretch>
            <a:fillRect/>
          </a:stretch>
        </p:blipFill>
        <p:spPr>
          <a:xfrm>
            <a:off x="241302" y="2364740"/>
            <a:ext cx="5362575" cy="3429000"/>
          </a:xfrm>
          <a:prstGeom prst="rect">
            <a:avLst/>
          </a:prstGeom>
        </p:spPr>
      </p:pic>
      <p:pic>
        <p:nvPicPr>
          <p:cNvPr id="9" name="Picture 8">
            <a:extLst>
              <a:ext uri="{FF2B5EF4-FFF2-40B4-BE49-F238E27FC236}">
                <a16:creationId xmlns:a16="http://schemas.microsoft.com/office/drawing/2014/main" id="{30A8EB4F-91B9-4B23-A064-EDD4E185819E}"/>
              </a:ext>
            </a:extLst>
          </p:cNvPr>
          <p:cNvPicPr>
            <a:picLocks noChangeAspect="1"/>
          </p:cNvPicPr>
          <p:nvPr/>
        </p:nvPicPr>
        <p:blipFill>
          <a:blip r:embed="rId3"/>
          <a:stretch>
            <a:fillRect/>
          </a:stretch>
        </p:blipFill>
        <p:spPr>
          <a:xfrm>
            <a:off x="5866565" y="2364741"/>
            <a:ext cx="6096836" cy="3428999"/>
          </a:xfrm>
          <a:prstGeom prst="rect">
            <a:avLst/>
          </a:prstGeom>
        </p:spPr>
      </p:pic>
    </p:spTree>
    <p:extLst>
      <p:ext uri="{BB962C8B-B14F-4D97-AF65-F5344CB8AC3E}">
        <p14:creationId xmlns:p14="http://schemas.microsoft.com/office/powerpoint/2010/main" val="40040391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555B-7462-4A1F-8231-55D9A509C285}"/>
              </a:ext>
            </a:extLst>
          </p:cNvPr>
          <p:cNvSpPr>
            <a:spLocks noGrp="1"/>
          </p:cNvSpPr>
          <p:nvPr>
            <p:ph type="title"/>
          </p:nvPr>
        </p:nvSpPr>
        <p:spPr/>
        <p:txBody>
          <a:bodyPr>
            <a:normAutofit/>
          </a:bodyPr>
          <a:lstStyle/>
          <a:p>
            <a:r>
              <a:rPr lang="en-US"/>
              <a:t>3.4. Kế thừa trong JavaScript</a:t>
            </a:r>
          </a:p>
        </p:txBody>
      </p:sp>
      <p:sp>
        <p:nvSpPr>
          <p:cNvPr id="3" name="Content Placeholder 2">
            <a:extLst>
              <a:ext uri="{FF2B5EF4-FFF2-40B4-BE49-F238E27FC236}">
                <a16:creationId xmlns:a16="http://schemas.microsoft.com/office/drawing/2014/main" id="{C5C5FE42-912B-408A-9ECC-6FFBDE3D353A}"/>
              </a:ext>
            </a:extLst>
          </p:cNvPr>
          <p:cNvSpPr>
            <a:spLocks noGrp="1"/>
          </p:cNvSpPr>
          <p:nvPr>
            <p:ph idx="1"/>
          </p:nvPr>
        </p:nvSpPr>
        <p:spPr/>
        <p:txBody>
          <a:bodyPr>
            <a:normAutofit/>
          </a:bodyPr>
          <a:lstStyle/>
          <a:p>
            <a:r>
              <a:rPr lang="en-US" sz="2400" b="1">
                <a:solidFill>
                  <a:schemeClr val="accent1">
                    <a:lumMod val="75000"/>
                  </a:schemeClr>
                </a:solidFill>
              </a:rPr>
              <a:t>c. Kế thừa prototype</a:t>
            </a:r>
          </a:p>
          <a:p>
            <a:pPr>
              <a:buFont typeface="Wingdings" panose="05000000000000000000" pitchFamily="2" charset="2"/>
              <a:buChar char="Ø"/>
            </a:pPr>
            <a:r>
              <a:rPr lang="vi-VN" sz="2400"/>
              <a:t>Kế thừa các phương thức và thuộc tính của lớp cha cùng với prototype</a:t>
            </a:r>
            <a:r>
              <a:rPr lang="en-US" sz="2400"/>
              <a:t>.</a:t>
            </a:r>
          </a:p>
        </p:txBody>
      </p:sp>
      <p:sp>
        <p:nvSpPr>
          <p:cNvPr id="4" name="Slide Number Placeholder 3">
            <a:extLst>
              <a:ext uri="{FF2B5EF4-FFF2-40B4-BE49-F238E27FC236}">
                <a16:creationId xmlns:a16="http://schemas.microsoft.com/office/drawing/2014/main" id="{8CDD4C9B-261D-49D1-A911-687A7DBC46FE}"/>
              </a:ext>
            </a:extLst>
          </p:cNvPr>
          <p:cNvSpPr>
            <a:spLocks noGrp="1"/>
          </p:cNvSpPr>
          <p:nvPr>
            <p:ph type="sldNum" sz="quarter" idx="12"/>
          </p:nvPr>
        </p:nvSpPr>
        <p:spPr/>
        <p:txBody>
          <a:bodyPr/>
          <a:lstStyle/>
          <a:p>
            <a:fld id="{5771DB1C-B372-4CFA-B223-ECAC3FCFC319}" type="slidenum">
              <a:rPr lang="en-US" smtClean="0"/>
              <a:t>105</a:t>
            </a:fld>
            <a:endParaRPr lang="en-US"/>
          </a:p>
        </p:txBody>
      </p:sp>
      <p:pic>
        <p:nvPicPr>
          <p:cNvPr id="14" name="Picture 13">
            <a:extLst>
              <a:ext uri="{FF2B5EF4-FFF2-40B4-BE49-F238E27FC236}">
                <a16:creationId xmlns:a16="http://schemas.microsoft.com/office/drawing/2014/main" id="{57F837DF-9462-42BE-B6F6-D02F16B3CF4A}"/>
              </a:ext>
            </a:extLst>
          </p:cNvPr>
          <p:cNvPicPr>
            <a:picLocks noChangeAspect="1"/>
          </p:cNvPicPr>
          <p:nvPr/>
        </p:nvPicPr>
        <p:blipFill>
          <a:blip r:embed="rId2"/>
          <a:stretch>
            <a:fillRect/>
          </a:stretch>
        </p:blipFill>
        <p:spPr>
          <a:xfrm>
            <a:off x="1182254" y="2248243"/>
            <a:ext cx="4325715" cy="4061401"/>
          </a:xfrm>
          <a:prstGeom prst="rect">
            <a:avLst/>
          </a:prstGeom>
        </p:spPr>
      </p:pic>
      <p:pic>
        <p:nvPicPr>
          <p:cNvPr id="16" name="Picture 15">
            <a:extLst>
              <a:ext uri="{FF2B5EF4-FFF2-40B4-BE49-F238E27FC236}">
                <a16:creationId xmlns:a16="http://schemas.microsoft.com/office/drawing/2014/main" id="{72F48A2C-4056-4F1D-941D-85E70208A7A8}"/>
              </a:ext>
            </a:extLst>
          </p:cNvPr>
          <p:cNvPicPr>
            <a:picLocks noChangeAspect="1"/>
          </p:cNvPicPr>
          <p:nvPr/>
        </p:nvPicPr>
        <p:blipFill>
          <a:blip r:embed="rId3"/>
          <a:stretch>
            <a:fillRect/>
          </a:stretch>
        </p:blipFill>
        <p:spPr>
          <a:xfrm>
            <a:off x="6100190" y="2248243"/>
            <a:ext cx="4901438" cy="4061401"/>
          </a:xfrm>
          <a:prstGeom prst="rect">
            <a:avLst/>
          </a:prstGeom>
        </p:spPr>
      </p:pic>
    </p:spTree>
    <p:extLst>
      <p:ext uri="{BB962C8B-B14F-4D97-AF65-F5344CB8AC3E}">
        <p14:creationId xmlns:p14="http://schemas.microsoft.com/office/powerpoint/2010/main" val="42702951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555B-7462-4A1F-8231-55D9A509C285}"/>
              </a:ext>
            </a:extLst>
          </p:cNvPr>
          <p:cNvSpPr>
            <a:spLocks noGrp="1"/>
          </p:cNvSpPr>
          <p:nvPr>
            <p:ph type="title"/>
          </p:nvPr>
        </p:nvSpPr>
        <p:spPr/>
        <p:txBody>
          <a:bodyPr>
            <a:normAutofit/>
          </a:bodyPr>
          <a:lstStyle/>
          <a:p>
            <a:r>
              <a:rPr lang="en-US"/>
              <a:t>3.4. Kế thừa trong JavaScript</a:t>
            </a:r>
          </a:p>
        </p:txBody>
      </p:sp>
      <p:sp>
        <p:nvSpPr>
          <p:cNvPr id="3" name="Content Placeholder 2">
            <a:extLst>
              <a:ext uri="{FF2B5EF4-FFF2-40B4-BE49-F238E27FC236}">
                <a16:creationId xmlns:a16="http://schemas.microsoft.com/office/drawing/2014/main" id="{C5C5FE42-912B-408A-9ECC-6FFBDE3D353A}"/>
              </a:ext>
            </a:extLst>
          </p:cNvPr>
          <p:cNvSpPr>
            <a:spLocks noGrp="1"/>
          </p:cNvSpPr>
          <p:nvPr>
            <p:ph idx="1"/>
          </p:nvPr>
        </p:nvSpPr>
        <p:spPr/>
        <p:txBody>
          <a:bodyPr/>
          <a:lstStyle/>
          <a:p>
            <a:r>
              <a:rPr lang="en-US" b="1">
                <a:solidFill>
                  <a:schemeClr val="accent1">
                    <a:lumMod val="75000"/>
                  </a:schemeClr>
                </a:solidFill>
              </a:rPr>
              <a:t>d. Kế thừa với từ khóa class</a:t>
            </a:r>
          </a:p>
          <a:p>
            <a:pPr>
              <a:buFont typeface="Wingdings" panose="05000000000000000000" pitchFamily="2" charset="2"/>
              <a:buChar char="Ø"/>
            </a:pPr>
            <a:r>
              <a:rPr lang="vi-VN"/>
              <a:t>Tương tự như kế thừa prototype nhưng cách viết ngắn gọn, trực quan hơn.</a:t>
            </a:r>
            <a:endParaRPr lang="en-US"/>
          </a:p>
        </p:txBody>
      </p:sp>
      <p:sp>
        <p:nvSpPr>
          <p:cNvPr id="4" name="Slide Number Placeholder 3">
            <a:extLst>
              <a:ext uri="{FF2B5EF4-FFF2-40B4-BE49-F238E27FC236}">
                <a16:creationId xmlns:a16="http://schemas.microsoft.com/office/drawing/2014/main" id="{8CDD4C9B-261D-49D1-A911-687A7DBC46FE}"/>
              </a:ext>
            </a:extLst>
          </p:cNvPr>
          <p:cNvSpPr>
            <a:spLocks noGrp="1"/>
          </p:cNvSpPr>
          <p:nvPr>
            <p:ph type="sldNum" sz="quarter" idx="12"/>
          </p:nvPr>
        </p:nvSpPr>
        <p:spPr/>
        <p:txBody>
          <a:bodyPr/>
          <a:lstStyle/>
          <a:p>
            <a:fld id="{5771DB1C-B372-4CFA-B223-ECAC3FCFC319}" type="slidenum">
              <a:rPr lang="en-US" smtClean="0"/>
              <a:t>106</a:t>
            </a:fld>
            <a:endParaRPr lang="en-US"/>
          </a:p>
        </p:txBody>
      </p:sp>
      <p:pic>
        <p:nvPicPr>
          <p:cNvPr id="11" name="Picture 10">
            <a:extLst>
              <a:ext uri="{FF2B5EF4-FFF2-40B4-BE49-F238E27FC236}">
                <a16:creationId xmlns:a16="http://schemas.microsoft.com/office/drawing/2014/main" id="{99F3F0E5-6F94-4EF7-81DB-46E729C4207C}"/>
              </a:ext>
            </a:extLst>
          </p:cNvPr>
          <p:cNvPicPr>
            <a:picLocks noChangeAspect="1"/>
          </p:cNvPicPr>
          <p:nvPr/>
        </p:nvPicPr>
        <p:blipFill>
          <a:blip r:embed="rId2"/>
          <a:stretch>
            <a:fillRect/>
          </a:stretch>
        </p:blipFill>
        <p:spPr>
          <a:xfrm>
            <a:off x="650558" y="2352456"/>
            <a:ext cx="5295900" cy="3914775"/>
          </a:xfrm>
          <a:prstGeom prst="rect">
            <a:avLst/>
          </a:prstGeom>
        </p:spPr>
      </p:pic>
      <p:pic>
        <p:nvPicPr>
          <p:cNvPr id="13" name="Picture 12">
            <a:extLst>
              <a:ext uri="{FF2B5EF4-FFF2-40B4-BE49-F238E27FC236}">
                <a16:creationId xmlns:a16="http://schemas.microsoft.com/office/drawing/2014/main" id="{A4CCEE89-FBEA-47B9-9688-406BB3EA59A4}"/>
              </a:ext>
            </a:extLst>
          </p:cNvPr>
          <p:cNvPicPr>
            <a:picLocks noChangeAspect="1"/>
          </p:cNvPicPr>
          <p:nvPr/>
        </p:nvPicPr>
        <p:blipFill>
          <a:blip r:embed="rId3"/>
          <a:stretch>
            <a:fillRect/>
          </a:stretch>
        </p:blipFill>
        <p:spPr>
          <a:xfrm>
            <a:off x="6368415" y="2352076"/>
            <a:ext cx="4751070" cy="3915155"/>
          </a:xfrm>
          <a:prstGeom prst="rect">
            <a:avLst/>
          </a:prstGeom>
        </p:spPr>
      </p:pic>
    </p:spTree>
    <p:extLst>
      <p:ext uri="{BB962C8B-B14F-4D97-AF65-F5344CB8AC3E}">
        <p14:creationId xmlns:p14="http://schemas.microsoft.com/office/powerpoint/2010/main" val="2800797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p:txBody>
          <a:bodyPr>
            <a:normAutofit/>
          </a:bodyPr>
          <a:lstStyle/>
          <a:p>
            <a:r>
              <a:rPr lang="en-US" sz="4000"/>
              <a:t>a.	Khái niệm</a:t>
            </a:r>
          </a:p>
          <a:p>
            <a:r>
              <a:rPr lang="en-US" sz="4000"/>
              <a:t>b.	Cú pháp</a:t>
            </a:r>
          </a:p>
          <a:p>
            <a:r>
              <a:rPr lang="en-US" sz="4000"/>
              <a:t>c.	Cách sử dụng</a:t>
            </a:r>
          </a:p>
          <a:p>
            <a:r>
              <a:rPr lang="en-US" sz="4000"/>
              <a:t>d.	JSON Array</a:t>
            </a:r>
          </a:p>
          <a:p>
            <a:r>
              <a:rPr lang="en-US" sz="4000"/>
              <a:t>e.	JSON Server</a:t>
            </a:r>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107</a:t>
            </a:fld>
            <a:endParaRPr lang="en-US"/>
          </a:p>
        </p:txBody>
      </p:sp>
    </p:spTree>
    <p:extLst>
      <p:ext uri="{BB962C8B-B14F-4D97-AF65-F5344CB8AC3E}">
        <p14:creationId xmlns:p14="http://schemas.microsoft.com/office/powerpoint/2010/main" val="2601080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p:txBody>
          <a:bodyPr/>
          <a:lstStyle/>
          <a:p>
            <a:r>
              <a:rPr lang="en-US" b="1">
                <a:solidFill>
                  <a:schemeClr val="accent1">
                    <a:lumMod val="75000"/>
                  </a:schemeClr>
                </a:solidFill>
              </a:rPr>
              <a:t>a. Khái niệm</a:t>
            </a:r>
          </a:p>
          <a:p>
            <a:pPr>
              <a:buFont typeface="Wingdings" panose="05000000000000000000" pitchFamily="2" charset="2"/>
              <a:buChar char="Ø"/>
            </a:pPr>
            <a:r>
              <a:rPr lang="vi-VN" b="1"/>
              <a:t>JSON</a:t>
            </a:r>
            <a:r>
              <a:rPr lang="vi-VN"/>
              <a:t> là chữ viết tắt của </a:t>
            </a:r>
            <a:r>
              <a:rPr lang="vi-VN" b="1"/>
              <a:t>Javascript Object Notation</a:t>
            </a:r>
            <a:r>
              <a:rPr lang="vi-VN"/>
              <a:t>, đây là một dạng dữ liệu tuân theo một quy luật nhất định mà hầu hết các ngôn ngữ lập trình hiện nay đều có thể đọc được, có thể sử dụng lưu vào một file, một record trong CSDL rất dễ dàng.</a:t>
            </a:r>
          </a:p>
          <a:p>
            <a:pPr>
              <a:buFont typeface="Wingdings" panose="05000000000000000000" pitchFamily="2" charset="2"/>
              <a:buChar char="Ø"/>
            </a:pPr>
            <a:r>
              <a:rPr lang="vi-VN"/>
              <a:t>JSON có định dạng đơn giản, dễ dàng sử dụng và truy vấn hơn XML rất nhiều nên tính ứng dụng rất là phổ biến.</a:t>
            </a:r>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108</a:t>
            </a:fld>
            <a:endParaRPr lang="en-US"/>
          </a:p>
        </p:txBody>
      </p:sp>
    </p:spTree>
    <p:extLst>
      <p:ext uri="{BB962C8B-B14F-4D97-AF65-F5344CB8AC3E}">
        <p14:creationId xmlns:p14="http://schemas.microsoft.com/office/powerpoint/2010/main" val="28324227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p:txBody>
          <a:bodyPr/>
          <a:lstStyle/>
          <a:p>
            <a:r>
              <a:rPr lang="en-US" b="1">
                <a:solidFill>
                  <a:schemeClr val="accent1">
                    <a:lumMod val="75000"/>
                  </a:schemeClr>
                </a:solidFill>
              </a:rPr>
              <a:t>a. Khái niệm</a:t>
            </a:r>
          </a:p>
          <a:p>
            <a:pPr>
              <a:buFont typeface="Wingdings" panose="05000000000000000000" pitchFamily="2" charset="2"/>
              <a:buChar char="Ø"/>
            </a:pPr>
            <a:r>
              <a:rPr lang="en-US"/>
              <a:t>Ví dụ về một chuỗi JSON:</a:t>
            </a:r>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109</a:t>
            </a:fld>
            <a:endParaRPr lang="en-US"/>
          </a:p>
        </p:txBody>
      </p:sp>
      <p:graphicFrame>
        <p:nvGraphicFramePr>
          <p:cNvPr id="5" name="Diagram 4">
            <a:extLst>
              <a:ext uri="{FF2B5EF4-FFF2-40B4-BE49-F238E27FC236}">
                <a16:creationId xmlns:a16="http://schemas.microsoft.com/office/drawing/2014/main" id="{BEBDA357-CDD7-439F-8378-91DAC0576342}"/>
              </a:ext>
            </a:extLst>
          </p:cNvPr>
          <p:cNvGraphicFramePr/>
          <p:nvPr>
            <p:extLst>
              <p:ext uri="{D42A27DB-BD31-4B8C-83A1-F6EECF244321}">
                <p14:modId xmlns:p14="http://schemas.microsoft.com/office/powerpoint/2010/main" val="2652850265"/>
              </p:ext>
            </p:extLst>
          </p:nvPr>
        </p:nvGraphicFramePr>
        <p:xfrm>
          <a:off x="5382566" y="1337091"/>
          <a:ext cx="7325053" cy="4883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FDE0AD0D-29D4-450F-9D57-AE59B232EA5C}"/>
              </a:ext>
            </a:extLst>
          </p:cNvPr>
          <p:cNvPicPr>
            <a:picLocks noChangeAspect="1"/>
          </p:cNvPicPr>
          <p:nvPr/>
        </p:nvPicPr>
        <p:blipFill>
          <a:blip r:embed="rId7"/>
          <a:stretch>
            <a:fillRect/>
          </a:stretch>
        </p:blipFill>
        <p:spPr>
          <a:xfrm>
            <a:off x="228600" y="2439987"/>
            <a:ext cx="6172200" cy="657225"/>
          </a:xfrm>
          <a:prstGeom prst="rect">
            <a:avLst/>
          </a:prstGeom>
          <a:ln>
            <a:solidFill>
              <a:schemeClr val="bg1">
                <a:lumMod val="50000"/>
              </a:schemeClr>
            </a:solidFill>
          </a:ln>
        </p:spPr>
      </p:pic>
    </p:spTree>
    <p:extLst>
      <p:ext uri="{BB962C8B-B14F-4D97-AF65-F5344CB8AC3E}">
        <p14:creationId xmlns:p14="http://schemas.microsoft.com/office/powerpoint/2010/main" val="2651584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B139-8693-49B4-9BC7-7AA2F0181B37}"/>
              </a:ext>
            </a:extLst>
          </p:cNvPr>
          <p:cNvSpPr>
            <a:spLocks noGrp="1"/>
          </p:cNvSpPr>
          <p:nvPr>
            <p:ph type="title"/>
          </p:nvPr>
        </p:nvSpPr>
        <p:spPr/>
        <p:txBody>
          <a:bodyPr>
            <a:normAutofit/>
          </a:bodyPr>
          <a:lstStyle/>
          <a:p>
            <a:r>
              <a:rPr lang="en-US"/>
              <a:t>1.2. </a:t>
            </a:r>
            <a:r>
              <a:rPr lang="vi-VN"/>
              <a:t>Phương</a:t>
            </a:r>
            <a:r>
              <a:rPr lang="en-US"/>
              <a:t> thức hoạt động</a:t>
            </a:r>
          </a:p>
        </p:txBody>
      </p:sp>
      <p:sp>
        <p:nvSpPr>
          <p:cNvPr id="3" name="Content Placeholder 2">
            <a:extLst>
              <a:ext uri="{FF2B5EF4-FFF2-40B4-BE49-F238E27FC236}">
                <a16:creationId xmlns:a16="http://schemas.microsoft.com/office/drawing/2014/main" id="{05276BBB-64C4-41FB-8219-99DA23BF2F36}"/>
              </a:ext>
            </a:extLst>
          </p:cNvPr>
          <p:cNvSpPr>
            <a:spLocks noGrp="1"/>
          </p:cNvSpPr>
          <p:nvPr>
            <p:ph idx="1"/>
          </p:nvPr>
        </p:nvSpPr>
        <p:spPr>
          <a:xfrm>
            <a:off x="228600" y="1276131"/>
            <a:ext cx="6791960" cy="4883369"/>
          </a:xfrm>
        </p:spPr>
        <p:txBody>
          <a:bodyPr>
            <a:normAutofit fontScale="92500" lnSpcReduction="10000"/>
          </a:bodyPr>
          <a:lstStyle/>
          <a:p>
            <a:pPr algn="l"/>
            <a:r>
              <a:rPr lang="en-US" b="1">
                <a:solidFill>
                  <a:schemeClr val="accent1"/>
                </a:solidFill>
              </a:rPr>
              <a:t>a. Application Programming Interfaces (APIs)</a:t>
            </a:r>
          </a:p>
          <a:p>
            <a:pPr algn="l"/>
            <a:r>
              <a:rPr lang="vi-VN"/>
              <a:t>APIs thường được chia thành hai loại:</a:t>
            </a:r>
          </a:p>
          <a:p>
            <a:pPr algn="l">
              <a:buFont typeface="Wingdings" panose="05000000000000000000" pitchFamily="2" charset="2"/>
              <a:buChar char="Ø"/>
            </a:pPr>
            <a:r>
              <a:rPr lang="vi-VN" b="1"/>
              <a:t>Browser APIs </a:t>
            </a:r>
            <a:r>
              <a:rPr lang="vi-VN"/>
              <a:t>được tích hợp trong trình duyệt web và có thể hiển thị dữ liệu từ môi trường máy tính hoặc thực hiện những tương tác phức tạp hữu ích.</a:t>
            </a:r>
            <a:endParaRPr lang="en-US"/>
          </a:p>
          <a:p>
            <a:pPr lvl="1" algn="l">
              <a:buFont typeface="Wingdings" panose="05000000000000000000" pitchFamily="2" charset="2"/>
              <a:buChar char="§"/>
            </a:pPr>
            <a:r>
              <a:rPr lang="vi-VN" u="sng"/>
              <a:t>Ví dụ</a:t>
            </a:r>
            <a:r>
              <a:rPr lang="vi-VN"/>
              <a:t>: DOM (Document Object Model) API, Geolocation API, …</a:t>
            </a:r>
          </a:p>
          <a:p>
            <a:pPr algn="l">
              <a:buFont typeface="Wingdings" panose="05000000000000000000" pitchFamily="2" charset="2"/>
              <a:buChar char="Ø"/>
            </a:pPr>
            <a:r>
              <a:rPr lang="vi-VN" b="1"/>
              <a:t>Third party APIs </a:t>
            </a:r>
            <a:r>
              <a:rPr lang="vi-VN"/>
              <a:t>không được tích hợp vào trình duyệt theo mặc định và thường phải lấy mã và thông tin của chúng từ một nơi nào đó trên Web.</a:t>
            </a:r>
            <a:endParaRPr lang="en-US"/>
          </a:p>
          <a:p>
            <a:pPr lvl="1" algn="l">
              <a:buFont typeface="Wingdings" panose="05000000000000000000" pitchFamily="2" charset="2"/>
              <a:buChar char="§"/>
            </a:pPr>
            <a:r>
              <a:rPr lang="vi-VN" u="sng"/>
              <a:t>Ví dụ</a:t>
            </a:r>
            <a:r>
              <a:rPr lang="vi-VN"/>
              <a:t>: Twitter API, Google Maps API, …</a:t>
            </a:r>
          </a:p>
        </p:txBody>
      </p:sp>
      <p:sp>
        <p:nvSpPr>
          <p:cNvPr id="4" name="Slide Number Placeholder 3">
            <a:extLst>
              <a:ext uri="{FF2B5EF4-FFF2-40B4-BE49-F238E27FC236}">
                <a16:creationId xmlns:a16="http://schemas.microsoft.com/office/drawing/2014/main" id="{9449BB94-EEFE-4FEE-B4B7-4569C53A5AB6}"/>
              </a:ext>
            </a:extLst>
          </p:cNvPr>
          <p:cNvSpPr>
            <a:spLocks noGrp="1"/>
          </p:cNvSpPr>
          <p:nvPr>
            <p:ph type="sldNum" sz="quarter" idx="12"/>
          </p:nvPr>
        </p:nvSpPr>
        <p:spPr/>
        <p:txBody>
          <a:bodyPr/>
          <a:lstStyle/>
          <a:p>
            <a:fld id="{5771DB1C-B372-4CFA-B223-ECAC3FCFC319}" type="slidenum">
              <a:rPr lang="en-US" smtClean="0"/>
              <a:t>11</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9FF199A9-5970-4E42-A966-DE6B26FABA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96516" y="1706341"/>
            <a:ext cx="5495484" cy="3445318"/>
          </a:xfrm>
          <a:prstGeom prst="rect">
            <a:avLst/>
          </a:prstGeom>
          <a:noFill/>
          <a:ln>
            <a:noFill/>
          </a:ln>
        </p:spPr>
      </p:pic>
    </p:spTree>
    <p:extLst>
      <p:ext uri="{BB962C8B-B14F-4D97-AF65-F5344CB8AC3E}">
        <p14:creationId xmlns:p14="http://schemas.microsoft.com/office/powerpoint/2010/main" val="5701436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a:xfrm>
            <a:off x="228600" y="1276131"/>
            <a:ext cx="5359399" cy="4883369"/>
          </a:xfrm>
        </p:spPr>
        <p:txBody>
          <a:bodyPr/>
          <a:lstStyle/>
          <a:p>
            <a:pPr algn="l"/>
            <a:r>
              <a:rPr lang="en-US" b="1">
                <a:solidFill>
                  <a:schemeClr val="accent1">
                    <a:lumMod val="75000"/>
                  </a:schemeClr>
                </a:solidFill>
              </a:rPr>
              <a:t>b. Cú pháp</a:t>
            </a:r>
          </a:p>
          <a:p>
            <a:pPr algn="l">
              <a:buFont typeface="Wingdings" panose="05000000000000000000" pitchFamily="2" charset="2"/>
              <a:buChar char="Ø"/>
            </a:pPr>
            <a:r>
              <a:rPr lang="vi-VN"/>
              <a:t>Cú pháp JSON là một tập hợp con của cú pháp JavaScript.</a:t>
            </a:r>
          </a:p>
          <a:p>
            <a:pPr algn="l">
              <a:buFont typeface="Wingdings" panose="05000000000000000000" pitchFamily="2" charset="2"/>
              <a:buChar char="Ø"/>
            </a:pPr>
            <a:r>
              <a:rPr lang="vi-VN"/>
              <a:t>Cú pháp JSON bắt nguồn từ cú pháp ký hiệu của đối tượng JavaScript:</a:t>
            </a:r>
          </a:p>
          <a:p>
            <a:pPr lvl="1" algn="l">
              <a:buFont typeface="Wingdings" panose="05000000000000000000" pitchFamily="2" charset="2"/>
              <a:buChar char="§"/>
            </a:pPr>
            <a:r>
              <a:rPr lang="vi-VN"/>
              <a:t>Dữ liệu nằm trong các cặp tên / giá trị</a:t>
            </a:r>
          </a:p>
          <a:p>
            <a:pPr lvl="1" algn="l">
              <a:buFont typeface="Wingdings" panose="05000000000000000000" pitchFamily="2" charset="2"/>
              <a:buChar char="§"/>
            </a:pPr>
            <a:r>
              <a:rPr lang="vi-VN"/>
              <a:t>Dữ liệu được phân tách bằng dấu phẩy</a:t>
            </a:r>
          </a:p>
          <a:p>
            <a:pPr lvl="1" algn="l">
              <a:buFont typeface="Wingdings" panose="05000000000000000000" pitchFamily="2" charset="2"/>
              <a:buChar char="§"/>
            </a:pPr>
            <a:r>
              <a:rPr lang="vi-VN"/>
              <a:t>Dấu ngoặc vuông giữ các mảng</a:t>
            </a:r>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110</a:t>
            </a:fld>
            <a:endParaRPr lang="en-US"/>
          </a:p>
        </p:txBody>
      </p:sp>
      <p:pic>
        <p:nvPicPr>
          <p:cNvPr id="7" name="Picture 6">
            <a:extLst>
              <a:ext uri="{FF2B5EF4-FFF2-40B4-BE49-F238E27FC236}">
                <a16:creationId xmlns:a16="http://schemas.microsoft.com/office/drawing/2014/main" id="{1B390C39-1A49-4FA9-A006-1F43692DDDED}"/>
              </a:ext>
            </a:extLst>
          </p:cNvPr>
          <p:cNvPicPr>
            <a:picLocks noChangeAspect="1"/>
          </p:cNvPicPr>
          <p:nvPr/>
        </p:nvPicPr>
        <p:blipFill>
          <a:blip r:embed="rId2"/>
          <a:stretch>
            <a:fillRect/>
          </a:stretch>
        </p:blipFill>
        <p:spPr>
          <a:xfrm>
            <a:off x="6290533" y="2317957"/>
            <a:ext cx="5511153" cy="2799716"/>
          </a:xfrm>
          <a:prstGeom prst="rect">
            <a:avLst/>
          </a:prstGeom>
        </p:spPr>
      </p:pic>
    </p:spTree>
    <p:extLst>
      <p:ext uri="{BB962C8B-B14F-4D97-AF65-F5344CB8AC3E}">
        <p14:creationId xmlns:p14="http://schemas.microsoft.com/office/powerpoint/2010/main" val="37500417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p:txBody>
          <a:bodyPr>
            <a:normAutofit/>
          </a:bodyPr>
          <a:lstStyle/>
          <a:p>
            <a:r>
              <a:rPr lang="en-US" sz="2400" b="1">
                <a:solidFill>
                  <a:schemeClr val="accent1">
                    <a:lumMod val="75000"/>
                  </a:schemeClr>
                </a:solidFill>
              </a:rPr>
              <a:t>c. Cách sử dụng</a:t>
            </a:r>
          </a:p>
          <a:p>
            <a:pPr>
              <a:buFont typeface="Wingdings" panose="05000000000000000000" pitchFamily="2" charset="2"/>
              <a:buChar char="Ø"/>
            </a:pPr>
            <a:r>
              <a:rPr lang="en-US" sz="2400"/>
              <a:t>JavaScript cung cấp sẵn cho chúng ta hai hàm số là: </a:t>
            </a:r>
            <a:r>
              <a:rPr lang="en-US" sz="2400" b="1">
                <a:solidFill>
                  <a:schemeClr val="accent1">
                    <a:lumMod val="75000"/>
                  </a:schemeClr>
                </a:solidFill>
              </a:rPr>
              <a:t>JSON.stringify </a:t>
            </a:r>
            <a:r>
              <a:rPr lang="en-US" sz="2400"/>
              <a:t>và </a:t>
            </a:r>
            <a:r>
              <a:rPr lang="en-US" sz="2400" b="1">
                <a:solidFill>
                  <a:schemeClr val="accent1">
                    <a:lumMod val="75000"/>
                  </a:schemeClr>
                </a:solidFill>
              </a:rPr>
              <a:t>JSON.parse</a:t>
            </a:r>
            <a:endParaRPr lang="en-US" sz="2400"/>
          </a:p>
          <a:p>
            <a:pPr lvl="1">
              <a:buFont typeface="Wingdings" panose="05000000000000000000" pitchFamily="2" charset="2"/>
              <a:buChar char="§"/>
            </a:pPr>
            <a:r>
              <a:rPr lang="en-US" sz="2400" b="1"/>
              <a:t>JSON.stringify </a:t>
            </a:r>
            <a:r>
              <a:rPr lang="en-US" sz="2400"/>
              <a:t>dùng để convert một JavaScript Object thành JSON string.</a:t>
            </a:r>
          </a:p>
          <a:p>
            <a:pPr lvl="1">
              <a:buFont typeface="Wingdings" panose="05000000000000000000" pitchFamily="2" charset="2"/>
              <a:buChar char="§"/>
            </a:pPr>
            <a:r>
              <a:rPr lang="en-US" sz="2400" b="1"/>
              <a:t>JSON.parse </a:t>
            </a:r>
            <a:r>
              <a:rPr lang="en-US" sz="2400"/>
              <a:t>dùng để convert string biểu diễn JSON thành JavaScript Object.</a:t>
            </a:r>
          </a:p>
          <a:p>
            <a:endParaRPr lang="en-US" sz="2400"/>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111</a:t>
            </a:fld>
            <a:endParaRPr lang="en-US"/>
          </a:p>
        </p:txBody>
      </p:sp>
      <p:pic>
        <p:nvPicPr>
          <p:cNvPr id="5" name="Picture 4" descr="Text&#10;&#10;Description automatically generated">
            <a:extLst>
              <a:ext uri="{FF2B5EF4-FFF2-40B4-BE49-F238E27FC236}">
                <a16:creationId xmlns:a16="http://schemas.microsoft.com/office/drawing/2014/main" id="{C957D55E-6673-4B6F-AE33-72A9D736B90A}"/>
              </a:ext>
            </a:extLst>
          </p:cNvPr>
          <p:cNvPicPr>
            <a:picLocks noChangeAspect="1"/>
          </p:cNvPicPr>
          <p:nvPr/>
        </p:nvPicPr>
        <p:blipFill>
          <a:blip r:embed="rId2"/>
          <a:stretch>
            <a:fillRect/>
          </a:stretch>
        </p:blipFill>
        <p:spPr>
          <a:xfrm>
            <a:off x="2524283" y="3012446"/>
            <a:ext cx="7143433" cy="3201883"/>
          </a:xfrm>
          <a:prstGeom prst="rect">
            <a:avLst/>
          </a:prstGeom>
        </p:spPr>
      </p:pic>
    </p:spTree>
    <p:extLst>
      <p:ext uri="{BB962C8B-B14F-4D97-AF65-F5344CB8AC3E}">
        <p14:creationId xmlns:p14="http://schemas.microsoft.com/office/powerpoint/2010/main" val="3045106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p:txBody>
          <a:bodyPr/>
          <a:lstStyle/>
          <a:p>
            <a:r>
              <a:rPr lang="en-US" b="1">
                <a:solidFill>
                  <a:schemeClr val="accent1">
                    <a:lumMod val="75000"/>
                  </a:schemeClr>
                </a:solidFill>
              </a:rPr>
              <a:t>c. Cách sử dụng</a:t>
            </a:r>
          </a:p>
          <a:p>
            <a:pPr>
              <a:buFont typeface="Wingdings" panose="05000000000000000000" pitchFamily="2" charset="2"/>
              <a:buChar char="Ø"/>
            </a:pPr>
            <a:r>
              <a:rPr lang="en-US"/>
              <a:t>Điều đó đồng nghĩa với việc nếu muốn chỉnh sửa JSON thì có thể:</a:t>
            </a:r>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112</a:t>
            </a:fld>
            <a:endParaRPr lang="en-US"/>
          </a:p>
        </p:txBody>
      </p:sp>
      <p:graphicFrame>
        <p:nvGraphicFramePr>
          <p:cNvPr id="5" name="Diagram 4">
            <a:extLst>
              <a:ext uri="{FF2B5EF4-FFF2-40B4-BE49-F238E27FC236}">
                <a16:creationId xmlns:a16="http://schemas.microsoft.com/office/drawing/2014/main" id="{D594D405-ECFB-47ED-A24C-69C3414F98DE}"/>
              </a:ext>
            </a:extLst>
          </p:cNvPr>
          <p:cNvGraphicFramePr/>
          <p:nvPr>
            <p:extLst>
              <p:ext uri="{D42A27DB-BD31-4B8C-83A1-F6EECF244321}">
                <p14:modId xmlns:p14="http://schemas.microsoft.com/office/powerpoint/2010/main" val="1907268082"/>
              </p:ext>
            </p:extLst>
          </p:nvPr>
        </p:nvGraphicFramePr>
        <p:xfrm>
          <a:off x="2032000" y="2367280"/>
          <a:ext cx="8128000" cy="3974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03674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p:txBody>
          <a:bodyPr/>
          <a:lstStyle/>
          <a:p>
            <a:r>
              <a:rPr lang="en-US" b="1">
                <a:solidFill>
                  <a:schemeClr val="accent1">
                    <a:lumMod val="75000"/>
                  </a:schemeClr>
                </a:solidFill>
              </a:rPr>
              <a:t>d. JSON Array</a:t>
            </a:r>
          </a:p>
          <a:p>
            <a:pPr>
              <a:buFont typeface="Wingdings" panose="05000000000000000000" pitchFamily="2" charset="2"/>
              <a:buChar char="Ø"/>
            </a:pPr>
            <a:r>
              <a:rPr lang="vi-VN"/>
              <a:t>Mảng trong JSON gần giống như mảng trong JavaScript.</a:t>
            </a:r>
          </a:p>
          <a:p>
            <a:pPr>
              <a:buFont typeface="Wingdings" panose="05000000000000000000" pitchFamily="2" charset="2"/>
              <a:buChar char="Ø"/>
            </a:pPr>
            <a:r>
              <a:rPr lang="vi-VN"/>
              <a:t>Trong JSON, các giá trị mảng phải có kiểu chuỗi, số, đối tượng, mảng, boolean hoặc null.</a:t>
            </a:r>
          </a:p>
          <a:p>
            <a:pPr>
              <a:buFont typeface="Wingdings" panose="05000000000000000000" pitchFamily="2" charset="2"/>
              <a:buChar char="Ø"/>
            </a:pPr>
            <a:r>
              <a:rPr lang="vi-VN"/>
              <a:t>Trong JavaScript, các giá trị mảng có thể là tất cả những điều trên, cộng với bất kỳ biểu thức JavaScript hợp lệ nào khác, bao gồm các hàm, ngày tháng và không xác định.</a:t>
            </a:r>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113</a:t>
            </a:fld>
            <a:endParaRPr lang="en-US"/>
          </a:p>
        </p:txBody>
      </p:sp>
    </p:spTree>
    <p:extLst>
      <p:ext uri="{BB962C8B-B14F-4D97-AF65-F5344CB8AC3E}">
        <p14:creationId xmlns:p14="http://schemas.microsoft.com/office/powerpoint/2010/main" val="31575723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p:txBody>
          <a:bodyPr/>
          <a:lstStyle/>
          <a:p>
            <a:r>
              <a:rPr lang="en-US" b="1">
                <a:solidFill>
                  <a:schemeClr val="accent1">
                    <a:lumMod val="75000"/>
                  </a:schemeClr>
                </a:solidFill>
              </a:rPr>
              <a:t>d. JSON Array</a:t>
            </a:r>
          </a:p>
          <a:p>
            <a:pPr>
              <a:buFont typeface="Wingdings" panose="05000000000000000000" pitchFamily="2" charset="2"/>
              <a:buChar char="Ø"/>
            </a:pPr>
            <a:r>
              <a:rPr lang="en-US"/>
              <a:t>Có thể tạo một mảng JavaScript bằng cách “</a:t>
            </a:r>
            <a:r>
              <a:rPr lang="en-US" b="1"/>
              <a:t>parsing</a:t>
            </a:r>
            <a:r>
              <a:rPr lang="en-US"/>
              <a:t>” chuỗi JSON:</a:t>
            </a:r>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114</a:t>
            </a:fld>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145F2AF4-4A39-4011-85B4-368B5FE911E6}"/>
              </a:ext>
            </a:extLst>
          </p:cNvPr>
          <p:cNvPicPr>
            <a:picLocks noChangeAspect="1"/>
          </p:cNvPicPr>
          <p:nvPr/>
        </p:nvPicPr>
        <p:blipFill>
          <a:blip r:embed="rId2"/>
          <a:stretch>
            <a:fillRect/>
          </a:stretch>
        </p:blipFill>
        <p:spPr>
          <a:xfrm>
            <a:off x="228598" y="2375951"/>
            <a:ext cx="6190615" cy="3891280"/>
          </a:xfrm>
          <a:prstGeom prst="rect">
            <a:avLst/>
          </a:prstGeom>
          <a:ln>
            <a:solidFill>
              <a:schemeClr val="bg1">
                <a:lumMod val="50000"/>
              </a:schemeClr>
            </a:solidFill>
          </a:ln>
        </p:spPr>
      </p:pic>
      <p:pic>
        <p:nvPicPr>
          <p:cNvPr id="6" name="Picture 5" descr="Text&#10;&#10;Description automatically generated">
            <a:extLst>
              <a:ext uri="{FF2B5EF4-FFF2-40B4-BE49-F238E27FC236}">
                <a16:creationId xmlns:a16="http://schemas.microsoft.com/office/drawing/2014/main" id="{819FCEDE-082E-4DCF-97BA-53F741D88EB4}"/>
              </a:ext>
            </a:extLst>
          </p:cNvPr>
          <p:cNvPicPr>
            <a:picLocks noChangeAspect="1"/>
          </p:cNvPicPr>
          <p:nvPr/>
        </p:nvPicPr>
        <p:blipFill>
          <a:blip r:embed="rId3"/>
          <a:stretch>
            <a:fillRect/>
          </a:stretch>
        </p:blipFill>
        <p:spPr>
          <a:xfrm>
            <a:off x="8322945" y="3829556"/>
            <a:ext cx="3640455" cy="984070"/>
          </a:xfrm>
          <a:prstGeom prst="rect">
            <a:avLst/>
          </a:prstGeom>
          <a:ln>
            <a:solidFill>
              <a:schemeClr val="bg1">
                <a:lumMod val="50000"/>
              </a:schemeClr>
            </a:solidFill>
          </a:ln>
        </p:spPr>
      </p:pic>
      <p:sp>
        <p:nvSpPr>
          <p:cNvPr id="7" name="Arrow: Right 6">
            <a:extLst>
              <a:ext uri="{FF2B5EF4-FFF2-40B4-BE49-F238E27FC236}">
                <a16:creationId xmlns:a16="http://schemas.microsoft.com/office/drawing/2014/main" id="{47509F88-1B5F-416E-9186-463F54C6BC26}"/>
              </a:ext>
            </a:extLst>
          </p:cNvPr>
          <p:cNvSpPr/>
          <p:nvPr/>
        </p:nvSpPr>
        <p:spPr>
          <a:xfrm rot="10800000" flipH="1" flipV="1">
            <a:off x="6966584" y="3973978"/>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815015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p:txBody>
          <a:bodyPr/>
          <a:lstStyle/>
          <a:p>
            <a:r>
              <a:rPr lang="en-US" b="1">
                <a:solidFill>
                  <a:schemeClr val="accent1">
                    <a:lumMod val="75000"/>
                  </a:schemeClr>
                </a:solidFill>
              </a:rPr>
              <a:t>d. JSON Array</a:t>
            </a:r>
          </a:p>
          <a:p>
            <a:r>
              <a:rPr lang="vi-VN" b="1" u="sng"/>
              <a:t>Mảng trong đối tượng</a:t>
            </a:r>
            <a:endParaRPr lang="en-US" b="1" u="sng"/>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115</a:t>
            </a:fld>
            <a:endParaRPr lang="en-US"/>
          </a:p>
        </p:txBody>
      </p:sp>
      <p:pic>
        <p:nvPicPr>
          <p:cNvPr id="5" name="Picture 4">
            <a:extLst>
              <a:ext uri="{FF2B5EF4-FFF2-40B4-BE49-F238E27FC236}">
                <a16:creationId xmlns:a16="http://schemas.microsoft.com/office/drawing/2014/main" id="{FC5D8235-3EA1-449D-A57C-32F32BEF32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4877" y="2028190"/>
            <a:ext cx="7025822" cy="413131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8C47F222-7F3E-44E7-AC4D-657222824E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599" y="3543935"/>
            <a:ext cx="3128199" cy="1221105"/>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7F35E566-312F-4FFB-BC87-9851FCB21F99}"/>
              </a:ext>
            </a:extLst>
          </p:cNvPr>
          <p:cNvSpPr/>
          <p:nvPr/>
        </p:nvSpPr>
        <p:spPr>
          <a:xfrm rot="10800000" flipV="1">
            <a:off x="3736342" y="3806874"/>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992460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p:txBody>
          <a:bodyPr/>
          <a:lstStyle/>
          <a:p>
            <a:r>
              <a:rPr lang="en-US" b="1">
                <a:solidFill>
                  <a:schemeClr val="accent1">
                    <a:lumMod val="75000"/>
                  </a:schemeClr>
                </a:solidFill>
              </a:rPr>
              <a:t>e. JSON Server</a:t>
            </a:r>
          </a:p>
          <a:p>
            <a:endParaRPr lang="en-US"/>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116</a:t>
            </a:fld>
            <a:endParaRPr lang="en-US"/>
          </a:p>
        </p:txBody>
      </p:sp>
      <p:graphicFrame>
        <p:nvGraphicFramePr>
          <p:cNvPr id="5" name="Diagram 4">
            <a:extLst>
              <a:ext uri="{FF2B5EF4-FFF2-40B4-BE49-F238E27FC236}">
                <a16:creationId xmlns:a16="http://schemas.microsoft.com/office/drawing/2014/main" id="{D47220F6-6FD7-4E21-AF0D-EC8A835888EB}"/>
              </a:ext>
            </a:extLst>
          </p:cNvPr>
          <p:cNvGraphicFramePr/>
          <p:nvPr>
            <p:extLst>
              <p:ext uri="{D42A27DB-BD31-4B8C-83A1-F6EECF244321}">
                <p14:modId xmlns:p14="http://schemas.microsoft.com/office/powerpoint/2010/main" val="1830815140"/>
              </p:ext>
            </p:extLst>
          </p:nvPr>
        </p:nvGraphicFramePr>
        <p:xfrm>
          <a:off x="241299" y="1868029"/>
          <a:ext cx="11709399" cy="4441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5154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a:xfrm>
            <a:off x="228600" y="1276131"/>
            <a:ext cx="4505960" cy="4883369"/>
          </a:xfrm>
        </p:spPr>
        <p:txBody>
          <a:bodyPr>
            <a:normAutofit/>
          </a:bodyPr>
          <a:lstStyle/>
          <a:p>
            <a:pPr algn="l"/>
            <a:r>
              <a:rPr lang="en-US" sz="2400" b="1">
                <a:solidFill>
                  <a:schemeClr val="accent1">
                    <a:lumMod val="75000"/>
                  </a:schemeClr>
                </a:solidFill>
              </a:rPr>
              <a:t>e. JSON Server</a:t>
            </a:r>
          </a:p>
          <a:p>
            <a:pPr algn="l"/>
            <a:r>
              <a:rPr lang="vi-VN" sz="2400" b="1" u="sng"/>
              <a:t>Gửi dữ liệu</a:t>
            </a:r>
          </a:p>
          <a:p>
            <a:pPr algn="l">
              <a:buFont typeface="Wingdings" panose="05000000000000000000" pitchFamily="2" charset="2"/>
              <a:buChar char="Ø"/>
            </a:pPr>
            <a:r>
              <a:rPr lang="vi-VN" sz="2400"/>
              <a:t>Nếu bạn có dữ liệu được lưu trữ trong một đối tượng JavaScript, bạn có thể chuyển đổi đối tượng đó thành JSON và gửi nó đến máy chủ</a:t>
            </a:r>
            <a:r>
              <a:rPr lang="en-US" sz="2400"/>
              <a:t>.</a:t>
            </a:r>
            <a:endParaRPr lang="vi-VN" sz="2400"/>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117</a:t>
            </a:fld>
            <a:endParaRPr lang="en-US"/>
          </a:p>
        </p:txBody>
      </p:sp>
      <p:pic>
        <p:nvPicPr>
          <p:cNvPr id="5" name="Picture 4">
            <a:extLst>
              <a:ext uri="{FF2B5EF4-FFF2-40B4-BE49-F238E27FC236}">
                <a16:creationId xmlns:a16="http://schemas.microsoft.com/office/drawing/2014/main" id="{6FA12937-9697-43CC-B42A-FC4327A40B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65709" y="2250370"/>
            <a:ext cx="6884990" cy="390913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17269D41-3DC0-4647-A727-E6F2656393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313766"/>
            <a:ext cx="3137629" cy="1308552"/>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1D2394B9-6AC4-4D80-804E-41ACD2C6A45D}"/>
              </a:ext>
            </a:extLst>
          </p:cNvPr>
          <p:cNvSpPr/>
          <p:nvPr/>
        </p:nvSpPr>
        <p:spPr>
          <a:xfrm rot="10800000" flipV="1">
            <a:off x="3807462" y="4620429"/>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21713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a:xfrm>
            <a:off x="228600" y="1276131"/>
            <a:ext cx="4780280" cy="4883369"/>
          </a:xfrm>
        </p:spPr>
        <p:txBody>
          <a:bodyPr>
            <a:normAutofit/>
          </a:bodyPr>
          <a:lstStyle/>
          <a:p>
            <a:pPr algn="l"/>
            <a:r>
              <a:rPr lang="en-US" sz="2400" b="1">
                <a:solidFill>
                  <a:schemeClr val="accent1">
                    <a:lumMod val="75000"/>
                  </a:schemeClr>
                </a:solidFill>
              </a:rPr>
              <a:t>e. JSON Server</a:t>
            </a:r>
          </a:p>
          <a:p>
            <a:pPr algn="l"/>
            <a:r>
              <a:rPr lang="vi-VN" sz="2400" b="1" u="sng"/>
              <a:t>Nhận dữ liệu</a:t>
            </a:r>
          </a:p>
          <a:p>
            <a:pPr algn="l">
              <a:buFont typeface="Wingdings" panose="05000000000000000000" pitchFamily="2" charset="2"/>
              <a:buChar char="Ø"/>
            </a:pPr>
            <a:r>
              <a:rPr lang="vi-VN" sz="2400"/>
              <a:t>Nếu bạn nhận được dữ liệu ở định dạng JSON, bạn có thể dễ dàng chuyển đổi nó thành một đối tượng JavaScript</a:t>
            </a:r>
            <a:r>
              <a:rPr lang="en-US" sz="2400"/>
              <a:t>.</a:t>
            </a:r>
            <a:endParaRPr lang="vi-VN" sz="2400"/>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118</a:t>
            </a:fld>
            <a:endParaRPr lang="en-US"/>
          </a:p>
        </p:txBody>
      </p:sp>
      <p:pic>
        <p:nvPicPr>
          <p:cNvPr id="5" name="Picture 4">
            <a:extLst>
              <a:ext uri="{FF2B5EF4-FFF2-40B4-BE49-F238E27FC236}">
                <a16:creationId xmlns:a16="http://schemas.microsoft.com/office/drawing/2014/main" id="{F12454C8-299D-4236-B2D2-4493FBBEFD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2739" y="1938655"/>
            <a:ext cx="6360661" cy="4220845"/>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CB7F32F0-5CCE-4A12-9FB1-405D81DCDF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944219"/>
            <a:ext cx="4627880" cy="1253831"/>
          </a:xfrm>
          <a:prstGeom prst="rect">
            <a:avLst/>
          </a:prstGeom>
          <a:noFill/>
          <a:ln>
            <a:solidFill>
              <a:schemeClr val="bg1">
                <a:lumMod val="50000"/>
              </a:schemeClr>
            </a:solidFill>
          </a:ln>
        </p:spPr>
      </p:pic>
      <p:sp>
        <p:nvSpPr>
          <p:cNvPr id="7" name="Arrow: Bent-Up 6">
            <a:extLst>
              <a:ext uri="{FF2B5EF4-FFF2-40B4-BE49-F238E27FC236}">
                <a16:creationId xmlns:a16="http://schemas.microsoft.com/office/drawing/2014/main" id="{8598C5A7-229F-4940-A2B5-DAF9DA5F9933}"/>
              </a:ext>
            </a:extLst>
          </p:cNvPr>
          <p:cNvSpPr/>
          <p:nvPr/>
        </p:nvSpPr>
        <p:spPr>
          <a:xfrm flipH="1">
            <a:off x="4279708" y="5407381"/>
            <a:ext cx="874338" cy="752119"/>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748356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843B-67C4-4B92-A928-CCA40CC78498}"/>
              </a:ext>
            </a:extLst>
          </p:cNvPr>
          <p:cNvSpPr>
            <a:spLocks noGrp="1"/>
          </p:cNvSpPr>
          <p:nvPr>
            <p:ph type="title"/>
          </p:nvPr>
        </p:nvSpPr>
        <p:spPr/>
        <p:txBody>
          <a:bodyPr>
            <a:normAutofit/>
          </a:bodyPr>
          <a:lstStyle/>
          <a:p>
            <a:r>
              <a:rPr lang="en-US"/>
              <a:t>3.5. Dữ liệu JSON</a:t>
            </a:r>
          </a:p>
        </p:txBody>
      </p:sp>
      <p:sp>
        <p:nvSpPr>
          <p:cNvPr id="3" name="Content Placeholder 2">
            <a:extLst>
              <a:ext uri="{FF2B5EF4-FFF2-40B4-BE49-F238E27FC236}">
                <a16:creationId xmlns:a16="http://schemas.microsoft.com/office/drawing/2014/main" id="{5D215E8A-CE24-4EF1-B1A6-27D101046A87}"/>
              </a:ext>
            </a:extLst>
          </p:cNvPr>
          <p:cNvSpPr>
            <a:spLocks noGrp="1"/>
          </p:cNvSpPr>
          <p:nvPr>
            <p:ph idx="1"/>
          </p:nvPr>
        </p:nvSpPr>
        <p:spPr>
          <a:xfrm>
            <a:off x="228600" y="1276131"/>
            <a:ext cx="5461000" cy="4883369"/>
          </a:xfrm>
        </p:spPr>
        <p:txBody>
          <a:bodyPr>
            <a:normAutofit/>
          </a:bodyPr>
          <a:lstStyle/>
          <a:p>
            <a:pPr algn="l"/>
            <a:r>
              <a:rPr lang="en-US" sz="2400" b="1">
                <a:solidFill>
                  <a:schemeClr val="accent1">
                    <a:lumMod val="75000"/>
                  </a:schemeClr>
                </a:solidFill>
              </a:rPr>
              <a:t>e. JSON Server</a:t>
            </a:r>
          </a:p>
          <a:p>
            <a:pPr algn="l"/>
            <a:r>
              <a:rPr lang="vi-VN" sz="2400" b="1" u="sng"/>
              <a:t>JSON từ máy chủ</a:t>
            </a:r>
          </a:p>
          <a:p>
            <a:pPr algn="l">
              <a:buFont typeface="Wingdings" panose="05000000000000000000" pitchFamily="2" charset="2"/>
              <a:buChar char="Ø"/>
            </a:pPr>
            <a:r>
              <a:rPr lang="vi-VN" sz="2400"/>
              <a:t>Bạn có thể yêu cầu JSON từ máy chủ bằng cách sử dụng AJAX.</a:t>
            </a:r>
          </a:p>
          <a:p>
            <a:pPr algn="l">
              <a:buFont typeface="Wingdings" panose="05000000000000000000" pitchFamily="2" charset="2"/>
              <a:buChar char="Ø"/>
            </a:pPr>
            <a:r>
              <a:rPr lang="vi-VN" sz="2400"/>
              <a:t>Miễn là phản hồi từ máy chủ được viết ở định dạng JSON, bạn có thể chuyển chuỗi thành một đối tượng JavaScript.</a:t>
            </a:r>
          </a:p>
        </p:txBody>
      </p:sp>
      <p:sp>
        <p:nvSpPr>
          <p:cNvPr id="4" name="Slide Number Placeholder 3">
            <a:extLst>
              <a:ext uri="{FF2B5EF4-FFF2-40B4-BE49-F238E27FC236}">
                <a16:creationId xmlns:a16="http://schemas.microsoft.com/office/drawing/2014/main" id="{79381BAD-4A5F-4EEE-940B-3E0E3BA59D6F}"/>
              </a:ext>
            </a:extLst>
          </p:cNvPr>
          <p:cNvSpPr>
            <a:spLocks noGrp="1"/>
          </p:cNvSpPr>
          <p:nvPr>
            <p:ph type="sldNum" sz="quarter" idx="12"/>
          </p:nvPr>
        </p:nvSpPr>
        <p:spPr/>
        <p:txBody>
          <a:bodyPr/>
          <a:lstStyle/>
          <a:p>
            <a:fld id="{5771DB1C-B372-4CFA-B223-ECAC3FCFC319}" type="slidenum">
              <a:rPr lang="en-US" smtClean="0"/>
              <a:t>119</a:t>
            </a:fld>
            <a:endParaRPr lang="en-US"/>
          </a:p>
        </p:txBody>
      </p:sp>
      <p:pic>
        <p:nvPicPr>
          <p:cNvPr id="5" name="Picture 4">
            <a:extLst>
              <a:ext uri="{FF2B5EF4-FFF2-40B4-BE49-F238E27FC236}">
                <a16:creationId xmlns:a16="http://schemas.microsoft.com/office/drawing/2014/main" id="{96879099-3965-4D4C-AC41-EC000B1806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0743" y="1407691"/>
            <a:ext cx="6022657" cy="4751809"/>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74B41392-D42F-4C34-8B29-CCFB4CB22D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624" y="4349115"/>
            <a:ext cx="5082951" cy="944245"/>
          </a:xfrm>
          <a:prstGeom prst="rect">
            <a:avLst/>
          </a:prstGeom>
          <a:noFill/>
          <a:ln>
            <a:solidFill>
              <a:schemeClr val="bg1">
                <a:lumMod val="50000"/>
              </a:schemeClr>
            </a:solidFill>
          </a:ln>
        </p:spPr>
      </p:pic>
      <p:sp>
        <p:nvSpPr>
          <p:cNvPr id="7" name="Arrow: Bent-Up 6">
            <a:extLst>
              <a:ext uri="{FF2B5EF4-FFF2-40B4-BE49-F238E27FC236}">
                <a16:creationId xmlns:a16="http://schemas.microsoft.com/office/drawing/2014/main" id="{0D7E76AA-F17F-4385-9451-88BC05222768}"/>
              </a:ext>
            </a:extLst>
          </p:cNvPr>
          <p:cNvSpPr/>
          <p:nvPr/>
        </p:nvSpPr>
        <p:spPr>
          <a:xfrm flipH="1">
            <a:off x="4815262" y="5420081"/>
            <a:ext cx="874338" cy="752119"/>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04536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B139-8693-49B4-9BC7-7AA2F0181B37}"/>
              </a:ext>
            </a:extLst>
          </p:cNvPr>
          <p:cNvSpPr>
            <a:spLocks noGrp="1"/>
          </p:cNvSpPr>
          <p:nvPr>
            <p:ph type="title"/>
          </p:nvPr>
        </p:nvSpPr>
        <p:spPr/>
        <p:txBody>
          <a:bodyPr>
            <a:normAutofit/>
          </a:bodyPr>
          <a:lstStyle/>
          <a:p>
            <a:r>
              <a:rPr lang="en-US"/>
              <a:t>1.2. </a:t>
            </a:r>
            <a:r>
              <a:rPr lang="vi-VN"/>
              <a:t>Phương</a:t>
            </a:r>
            <a:r>
              <a:rPr lang="en-US"/>
              <a:t> thức hoạt động</a:t>
            </a:r>
          </a:p>
        </p:txBody>
      </p:sp>
      <p:sp>
        <p:nvSpPr>
          <p:cNvPr id="3" name="Content Placeholder 2">
            <a:extLst>
              <a:ext uri="{FF2B5EF4-FFF2-40B4-BE49-F238E27FC236}">
                <a16:creationId xmlns:a16="http://schemas.microsoft.com/office/drawing/2014/main" id="{05276BBB-64C4-41FB-8219-99DA23BF2F36}"/>
              </a:ext>
            </a:extLst>
          </p:cNvPr>
          <p:cNvSpPr>
            <a:spLocks noGrp="1"/>
          </p:cNvSpPr>
          <p:nvPr>
            <p:ph idx="1"/>
          </p:nvPr>
        </p:nvSpPr>
        <p:spPr/>
        <p:txBody>
          <a:bodyPr>
            <a:normAutofit/>
          </a:bodyPr>
          <a:lstStyle/>
          <a:p>
            <a:r>
              <a:rPr lang="en-US" sz="2400" b="1">
                <a:solidFill>
                  <a:schemeClr val="accent1"/>
                </a:solidFill>
              </a:rPr>
              <a:t>b. Cách JavaScript hoạt động</a:t>
            </a:r>
          </a:p>
          <a:p>
            <a:pPr>
              <a:buFont typeface="Wingdings" panose="05000000000000000000" pitchFamily="2" charset="2"/>
              <a:buChar char="Ø"/>
            </a:pPr>
            <a:r>
              <a:rPr lang="vi-VN" sz="2400"/>
              <a:t>Khi trình duyệt tải một trang web, chương trình đang chạy mã HTML, CSS và JavaScript bên trong môi trường thực thi (</a:t>
            </a:r>
            <a:r>
              <a:rPr lang="vi-VN" sz="2400" i="1"/>
              <a:t>tab trình duyệt</a:t>
            </a:r>
            <a:r>
              <a:rPr lang="vi-VN" sz="2400"/>
              <a:t>).</a:t>
            </a:r>
            <a:endParaRPr lang="en-US" sz="2400"/>
          </a:p>
          <a:p>
            <a:pPr>
              <a:buFont typeface="Wingdings" panose="05000000000000000000" pitchFamily="2" charset="2"/>
              <a:buChar char="Ø"/>
            </a:pPr>
            <a:r>
              <a:rPr lang="vi-VN" sz="2400"/>
              <a:t>Điều này giống như một nhà máy lấy nguyên liệu thô (</a:t>
            </a:r>
            <a:r>
              <a:rPr lang="vi-VN" sz="2400" i="1"/>
              <a:t>mã</a:t>
            </a:r>
            <a:r>
              <a:rPr lang="vi-VN" sz="2400"/>
              <a:t>) và xuất ra sản phẩm (</a:t>
            </a:r>
            <a:r>
              <a:rPr lang="vi-VN" sz="2400" i="1"/>
              <a:t>trang web</a:t>
            </a:r>
            <a:r>
              <a:rPr lang="vi-VN" sz="2400"/>
              <a:t>).</a:t>
            </a:r>
            <a:endParaRPr lang="en-US" sz="2400"/>
          </a:p>
        </p:txBody>
      </p:sp>
      <p:sp>
        <p:nvSpPr>
          <p:cNvPr id="4" name="Slide Number Placeholder 3">
            <a:extLst>
              <a:ext uri="{FF2B5EF4-FFF2-40B4-BE49-F238E27FC236}">
                <a16:creationId xmlns:a16="http://schemas.microsoft.com/office/drawing/2014/main" id="{9449BB94-EEFE-4FEE-B4B7-4569C53A5AB6}"/>
              </a:ext>
            </a:extLst>
          </p:cNvPr>
          <p:cNvSpPr>
            <a:spLocks noGrp="1"/>
          </p:cNvSpPr>
          <p:nvPr>
            <p:ph type="sldNum" sz="quarter" idx="12"/>
          </p:nvPr>
        </p:nvSpPr>
        <p:spPr/>
        <p:txBody>
          <a:bodyPr/>
          <a:lstStyle/>
          <a:p>
            <a:fld id="{5771DB1C-B372-4CFA-B223-ECAC3FCFC319}" type="slidenum">
              <a:rPr lang="en-US" smtClean="0"/>
              <a:t>12</a:t>
            </a:fld>
            <a:endParaRPr lang="en-US"/>
          </a:p>
        </p:txBody>
      </p:sp>
      <p:pic>
        <p:nvPicPr>
          <p:cNvPr id="5" name="Picture 4" descr="Graphical user interface, icon&#10;&#10;Description automatically generated">
            <a:extLst>
              <a:ext uri="{FF2B5EF4-FFF2-40B4-BE49-F238E27FC236}">
                <a16:creationId xmlns:a16="http://schemas.microsoft.com/office/drawing/2014/main" id="{2C366192-447C-4D3E-A513-0CDC7C706D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5226" y="3031473"/>
            <a:ext cx="7301548" cy="3278170"/>
          </a:xfrm>
          <a:prstGeom prst="rect">
            <a:avLst/>
          </a:prstGeom>
          <a:noFill/>
          <a:ln>
            <a:noFill/>
          </a:ln>
        </p:spPr>
      </p:pic>
    </p:spTree>
    <p:extLst>
      <p:ext uri="{BB962C8B-B14F-4D97-AF65-F5344CB8AC3E}">
        <p14:creationId xmlns:p14="http://schemas.microsoft.com/office/powerpoint/2010/main" val="541056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55E9-4064-40EE-ADD9-9F4CE3EC02CA}"/>
              </a:ext>
            </a:extLst>
          </p:cNvPr>
          <p:cNvSpPr>
            <a:spLocks noGrp="1"/>
          </p:cNvSpPr>
          <p:nvPr>
            <p:ph type="title"/>
          </p:nvPr>
        </p:nvSpPr>
        <p:spPr/>
        <p:txBody>
          <a:bodyPr>
            <a:normAutofit/>
          </a:bodyPr>
          <a:lstStyle/>
          <a:p>
            <a:r>
              <a:rPr lang="en-US"/>
              <a:t>3.6. Bất đồng bộ</a:t>
            </a:r>
          </a:p>
        </p:txBody>
      </p:sp>
      <p:sp>
        <p:nvSpPr>
          <p:cNvPr id="3" name="Content Placeholder 2">
            <a:extLst>
              <a:ext uri="{FF2B5EF4-FFF2-40B4-BE49-F238E27FC236}">
                <a16:creationId xmlns:a16="http://schemas.microsoft.com/office/drawing/2014/main" id="{C86B88B6-526F-453F-B033-953463F2E198}"/>
              </a:ext>
            </a:extLst>
          </p:cNvPr>
          <p:cNvSpPr>
            <a:spLocks noGrp="1"/>
          </p:cNvSpPr>
          <p:nvPr>
            <p:ph idx="1"/>
          </p:nvPr>
        </p:nvSpPr>
        <p:spPr/>
        <p:txBody>
          <a:bodyPr>
            <a:normAutofit/>
          </a:bodyPr>
          <a:lstStyle/>
          <a:p>
            <a:r>
              <a:rPr lang="en-US" sz="4000"/>
              <a:t>a.	Giới thiệu</a:t>
            </a:r>
          </a:p>
          <a:p>
            <a:r>
              <a:rPr lang="en-US" sz="4000"/>
              <a:t>b.	Timeout</a:t>
            </a:r>
          </a:p>
          <a:p>
            <a:r>
              <a:rPr lang="en-US" sz="4000"/>
              <a:t>c.	Intervals</a:t>
            </a:r>
          </a:p>
          <a:p>
            <a:r>
              <a:rPr lang="en-US" sz="4000"/>
              <a:t>d.	Files</a:t>
            </a:r>
          </a:p>
        </p:txBody>
      </p:sp>
      <p:sp>
        <p:nvSpPr>
          <p:cNvPr id="4" name="Slide Number Placeholder 3">
            <a:extLst>
              <a:ext uri="{FF2B5EF4-FFF2-40B4-BE49-F238E27FC236}">
                <a16:creationId xmlns:a16="http://schemas.microsoft.com/office/drawing/2014/main" id="{1A6D8C02-825C-4109-9A38-5AB4CB0E0AA5}"/>
              </a:ext>
            </a:extLst>
          </p:cNvPr>
          <p:cNvSpPr>
            <a:spLocks noGrp="1"/>
          </p:cNvSpPr>
          <p:nvPr>
            <p:ph type="sldNum" sz="quarter" idx="12"/>
          </p:nvPr>
        </p:nvSpPr>
        <p:spPr/>
        <p:txBody>
          <a:bodyPr/>
          <a:lstStyle/>
          <a:p>
            <a:fld id="{5771DB1C-B372-4CFA-B223-ECAC3FCFC319}" type="slidenum">
              <a:rPr lang="en-US" smtClean="0"/>
              <a:t>120</a:t>
            </a:fld>
            <a:endParaRPr lang="en-US"/>
          </a:p>
        </p:txBody>
      </p:sp>
    </p:spTree>
    <p:extLst>
      <p:ext uri="{BB962C8B-B14F-4D97-AF65-F5344CB8AC3E}">
        <p14:creationId xmlns:p14="http://schemas.microsoft.com/office/powerpoint/2010/main" val="17241447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55E9-4064-40EE-ADD9-9F4CE3EC02CA}"/>
              </a:ext>
            </a:extLst>
          </p:cNvPr>
          <p:cNvSpPr>
            <a:spLocks noGrp="1"/>
          </p:cNvSpPr>
          <p:nvPr>
            <p:ph type="title"/>
          </p:nvPr>
        </p:nvSpPr>
        <p:spPr/>
        <p:txBody>
          <a:bodyPr>
            <a:normAutofit/>
          </a:bodyPr>
          <a:lstStyle/>
          <a:p>
            <a:r>
              <a:rPr lang="en-US"/>
              <a:t>3.6. Bất đồng bộ</a:t>
            </a:r>
          </a:p>
        </p:txBody>
      </p:sp>
      <p:sp>
        <p:nvSpPr>
          <p:cNvPr id="3" name="Content Placeholder 2">
            <a:extLst>
              <a:ext uri="{FF2B5EF4-FFF2-40B4-BE49-F238E27FC236}">
                <a16:creationId xmlns:a16="http://schemas.microsoft.com/office/drawing/2014/main" id="{C86B88B6-526F-453F-B033-953463F2E198}"/>
              </a:ext>
            </a:extLst>
          </p:cNvPr>
          <p:cNvSpPr>
            <a:spLocks noGrp="1"/>
          </p:cNvSpPr>
          <p:nvPr>
            <p:ph idx="1"/>
          </p:nvPr>
        </p:nvSpPr>
        <p:spPr/>
        <p:txBody>
          <a:bodyPr/>
          <a:lstStyle/>
          <a:p>
            <a:r>
              <a:rPr lang="en-US" b="1">
                <a:solidFill>
                  <a:schemeClr val="accent1">
                    <a:lumMod val="75000"/>
                  </a:schemeClr>
                </a:solidFill>
              </a:rPr>
              <a:t>a. Giới thiệu</a:t>
            </a:r>
          </a:p>
          <a:p>
            <a:endParaRPr lang="en-US"/>
          </a:p>
        </p:txBody>
      </p:sp>
      <p:sp>
        <p:nvSpPr>
          <p:cNvPr id="4" name="Slide Number Placeholder 3">
            <a:extLst>
              <a:ext uri="{FF2B5EF4-FFF2-40B4-BE49-F238E27FC236}">
                <a16:creationId xmlns:a16="http://schemas.microsoft.com/office/drawing/2014/main" id="{1A6D8C02-825C-4109-9A38-5AB4CB0E0AA5}"/>
              </a:ext>
            </a:extLst>
          </p:cNvPr>
          <p:cNvSpPr>
            <a:spLocks noGrp="1"/>
          </p:cNvSpPr>
          <p:nvPr>
            <p:ph type="sldNum" sz="quarter" idx="12"/>
          </p:nvPr>
        </p:nvSpPr>
        <p:spPr/>
        <p:txBody>
          <a:bodyPr/>
          <a:lstStyle/>
          <a:p>
            <a:fld id="{5771DB1C-B372-4CFA-B223-ECAC3FCFC319}" type="slidenum">
              <a:rPr lang="en-US" smtClean="0"/>
              <a:t>121</a:t>
            </a:fld>
            <a:endParaRPr lang="en-US"/>
          </a:p>
        </p:txBody>
      </p:sp>
      <p:graphicFrame>
        <p:nvGraphicFramePr>
          <p:cNvPr id="5" name="Diagram 4">
            <a:extLst>
              <a:ext uri="{FF2B5EF4-FFF2-40B4-BE49-F238E27FC236}">
                <a16:creationId xmlns:a16="http://schemas.microsoft.com/office/drawing/2014/main" id="{F34F761F-2E53-4085-88D8-DFE852C8F4FC}"/>
              </a:ext>
            </a:extLst>
          </p:cNvPr>
          <p:cNvGraphicFramePr/>
          <p:nvPr>
            <p:extLst>
              <p:ext uri="{D42A27DB-BD31-4B8C-83A1-F6EECF244321}">
                <p14:modId xmlns:p14="http://schemas.microsoft.com/office/powerpoint/2010/main" val="2477445481"/>
              </p:ext>
            </p:extLst>
          </p:nvPr>
        </p:nvGraphicFramePr>
        <p:xfrm>
          <a:off x="228599" y="1357411"/>
          <a:ext cx="11722099" cy="4833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37945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55E9-4064-40EE-ADD9-9F4CE3EC02CA}"/>
              </a:ext>
            </a:extLst>
          </p:cNvPr>
          <p:cNvSpPr>
            <a:spLocks noGrp="1"/>
          </p:cNvSpPr>
          <p:nvPr>
            <p:ph type="title"/>
          </p:nvPr>
        </p:nvSpPr>
        <p:spPr/>
        <p:txBody>
          <a:bodyPr>
            <a:normAutofit/>
          </a:bodyPr>
          <a:lstStyle/>
          <a:p>
            <a:r>
              <a:rPr lang="en-US"/>
              <a:t>3.6. Bất đồng bộ</a:t>
            </a:r>
          </a:p>
        </p:txBody>
      </p:sp>
      <p:sp>
        <p:nvSpPr>
          <p:cNvPr id="3" name="Content Placeholder 2">
            <a:extLst>
              <a:ext uri="{FF2B5EF4-FFF2-40B4-BE49-F238E27FC236}">
                <a16:creationId xmlns:a16="http://schemas.microsoft.com/office/drawing/2014/main" id="{C86B88B6-526F-453F-B033-953463F2E198}"/>
              </a:ext>
            </a:extLst>
          </p:cNvPr>
          <p:cNvSpPr>
            <a:spLocks noGrp="1"/>
          </p:cNvSpPr>
          <p:nvPr>
            <p:ph idx="1"/>
          </p:nvPr>
        </p:nvSpPr>
        <p:spPr/>
        <p:txBody>
          <a:bodyPr/>
          <a:lstStyle/>
          <a:p>
            <a:r>
              <a:rPr lang="en-US" b="1">
                <a:solidFill>
                  <a:schemeClr val="accent1">
                    <a:lumMod val="75000"/>
                  </a:schemeClr>
                </a:solidFill>
              </a:rPr>
              <a:t>a. Giới thiệu</a:t>
            </a:r>
          </a:p>
          <a:p>
            <a:endParaRPr lang="en-US"/>
          </a:p>
        </p:txBody>
      </p:sp>
      <p:sp>
        <p:nvSpPr>
          <p:cNvPr id="4" name="Slide Number Placeholder 3">
            <a:extLst>
              <a:ext uri="{FF2B5EF4-FFF2-40B4-BE49-F238E27FC236}">
                <a16:creationId xmlns:a16="http://schemas.microsoft.com/office/drawing/2014/main" id="{1A6D8C02-825C-4109-9A38-5AB4CB0E0AA5}"/>
              </a:ext>
            </a:extLst>
          </p:cNvPr>
          <p:cNvSpPr>
            <a:spLocks noGrp="1"/>
          </p:cNvSpPr>
          <p:nvPr>
            <p:ph type="sldNum" sz="quarter" idx="12"/>
          </p:nvPr>
        </p:nvSpPr>
        <p:spPr/>
        <p:txBody>
          <a:bodyPr/>
          <a:lstStyle/>
          <a:p>
            <a:fld id="{5771DB1C-B372-4CFA-B223-ECAC3FCFC319}" type="slidenum">
              <a:rPr lang="en-US" smtClean="0"/>
              <a:t>122</a:t>
            </a:fld>
            <a:endParaRPr lang="en-US"/>
          </a:p>
        </p:txBody>
      </p:sp>
      <p:pic>
        <p:nvPicPr>
          <p:cNvPr id="5" name="Picture 4">
            <a:extLst>
              <a:ext uri="{FF2B5EF4-FFF2-40B4-BE49-F238E27FC236}">
                <a16:creationId xmlns:a16="http://schemas.microsoft.com/office/drawing/2014/main" id="{4B511AF1-A2DA-4279-A1C3-30F2A1771F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798559"/>
            <a:ext cx="4302760" cy="2066894"/>
          </a:xfrm>
          <a:prstGeom prst="rect">
            <a:avLst/>
          </a:prstGeom>
          <a:noFill/>
          <a:ln>
            <a:solidFill>
              <a:schemeClr val="bg1">
                <a:lumMod val="50000"/>
              </a:schemeClr>
            </a:solidFill>
          </a:ln>
        </p:spPr>
      </p:pic>
      <p:pic>
        <p:nvPicPr>
          <p:cNvPr id="6" name="Picture 5" descr="Tim hieu ve Asynchronous trong JavaScript 4">
            <a:extLst>
              <a:ext uri="{FF2B5EF4-FFF2-40B4-BE49-F238E27FC236}">
                <a16:creationId xmlns:a16="http://schemas.microsoft.com/office/drawing/2014/main" id="{5433EB08-2FCF-4D7D-9810-54DFDC7CA7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0084" y="1396781"/>
            <a:ext cx="6190615" cy="4870450"/>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91C947DC-CEE1-4A5D-B662-39584BE159DC}"/>
              </a:ext>
            </a:extLst>
          </p:cNvPr>
          <p:cNvSpPr/>
          <p:nvPr/>
        </p:nvSpPr>
        <p:spPr>
          <a:xfrm rot="10800000" flipH="1" flipV="1">
            <a:off x="4747577" y="3484393"/>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096297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55E9-4064-40EE-ADD9-9F4CE3EC02CA}"/>
              </a:ext>
            </a:extLst>
          </p:cNvPr>
          <p:cNvSpPr>
            <a:spLocks noGrp="1"/>
          </p:cNvSpPr>
          <p:nvPr>
            <p:ph type="title"/>
          </p:nvPr>
        </p:nvSpPr>
        <p:spPr/>
        <p:txBody>
          <a:bodyPr>
            <a:normAutofit/>
          </a:bodyPr>
          <a:lstStyle/>
          <a:p>
            <a:r>
              <a:rPr lang="en-US"/>
              <a:t>3.6. Bất đồng bộ</a:t>
            </a:r>
          </a:p>
        </p:txBody>
      </p:sp>
      <p:sp>
        <p:nvSpPr>
          <p:cNvPr id="3" name="Content Placeholder 2">
            <a:extLst>
              <a:ext uri="{FF2B5EF4-FFF2-40B4-BE49-F238E27FC236}">
                <a16:creationId xmlns:a16="http://schemas.microsoft.com/office/drawing/2014/main" id="{C86B88B6-526F-453F-B033-953463F2E198}"/>
              </a:ext>
            </a:extLst>
          </p:cNvPr>
          <p:cNvSpPr>
            <a:spLocks noGrp="1"/>
          </p:cNvSpPr>
          <p:nvPr>
            <p:ph idx="1"/>
          </p:nvPr>
        </p:nvSpPr>
        <p:spPr>
          <a:xfrm>
            <a:off x="228601" y="1276131"/>
            <a:ext cx="4861560" cy="4883369"/>
          </a:xfrm>
        </p:spPr>
        <p:txBody>
          <a:bodyPr>
            <a:normAutofit/>
          </a:bodyPr>
          <a:lstStyle/>
          <a:p>
            <a:pPr algn="l"/>
            <a:r>
              <a:rPr lang="en-US" sz="2400" b="1">
                <a:solidFill>
                  <a:schemeClr val="accent1">
                    <a:lumMod val="75000"/>
                  </a:schemeClr>
                </a:solidFill>
              </a:rPr>
              <a:t>b. Timeout</a:t>
            </a:r>
          </a:p>
          <a:p>
            <a:pPr algn="l">
              <a:buFont typeface="Wingdings" panose="05000000000000000000" pitchFamily="2" charset="2"/>
              <a:buChar char="Ø"/>
            </a:pPr>
            <a:r>
              <a:rPr lang="vi-VN" sz="2400"/>
              <a:t>Hàm </a:t>
            </a:r>
            <a:r>
              <a:rPr lang="vi-VN" sz="2400" b="1"/>
              <a:t>setTimeout</a:t>
            </a:r>
            <a:r>
              <a:rPr lang="vi-VN" sz="2400"/>
              <a:t>()</a:t>
            </a:r>
            <a:r>
              <a:rPr lang="vi-VN" sz="2400" b="1"/>
              <a:t> </a:t>
            </a:r>
            <a:r>
              <a:rPr lang="vi-VN" sz="2400"/>
              <a:t>được sử dụng để thực thi một hàm hoặc đoạn mã được chỉ định chỉ một lần sau một khoảng thời gian nhất định.</a:t>
            </a:r>
            <a:endParaRPr lang="en-US" sz="2400"/>
          </a:p>
        </p:txBody>
      </p:sp>
      <p:sp>
        <p:nvSpPr>
          <p:cNvPr id="4" name="Slide Number Placeholder 3">
            <a:extLst>
              <a:ext uri="{FF2B5EF4-FFF2-40B4-BE49-F238E27FC236}">
                <a16:creationId xmlns:a16="http://schemas.microsoft.com/office/drawing/2014/main" id="{1A6D8C02-825C-4109-9A38-5AB4CB0E0AA5}"/>
              </a:ext>
            </a:extLst>
          </p:cNvPr>
          <p:cNvSpPr>
            <a:spLocks noGrp="1"/>
          </p:cNvSpPr>
          <p:nvPr>
            <p:ph type="sldNum" sz="quarter" idx="12"/>
          </p:nvPr>
        </p:nvSpPr>
        <p:spPr/>
        <p:txBody>
          <a:bodyPr/>
          <a:lstStyle/>
          <a:p>
            <a:fld id="{5771DB1C-B372-4CFA-B223-ECAC3FCFC319}" type="slidenum">
              <a:rPr lang="en-US" smtClean="0"/>
              <a:t>123</a:t>
            </a:fld>
            <a:endParaRPr lang="en-US"/>
          </a:p>
        </p:txBody>
      </p:sp>
      <p:pic>
        <p:nvPicPr>
          <p:cNvPr id="5" name="Picture 4">
            <a:extLst>
              <a:ext uri="{FF2B5EF4-FFF2-40B4-BE49-F238E27FC236}">
                <a16:creationId xmlns:a16="http://schemas.microsoft.com/office/drawing/2014/main" id="{9F0983CD-5AAB-4A25-9F3F-11CF82A945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5925" y="1652058"/>
            <a:ext cx="6454774" cy="4370282"/>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3EDEF194-0807-48E3-B698-A0938D0CAA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896" y="3429000"/>
            <a:ext cx="4712970" cy="1805305"/>
          </a:xfrm>
          <a:prstGeom prst="rect">
            <a:avLst/>
          </a:prstGeom>
          <a:noFill/>
          <a:ln>
            <a:solidFill>
              <a:schemeClr val="bg1">
                <a:lumMod val="50000"/>
              </a:schemeClr>
            </a:solidFill>
          </a:ln>
        </p:spPr>
      </p:pic>
      <p:sp>
        <p:nvSpPr>
          <p:cNvPr id="7" name="Arrow: Bent-Up 6">
            <a:extLst>
              <a:ext uri="{FF2B5EF4-FFF2-40B4-BE49-F238E27FC236}">
                <a16:creationId xmlns:a16="http://schemas.microsoft.com/office/drawing/2014/main" id="{E7DF9AEB-8808-4E88-92A0-0FA6AB3ABE96}"/>
              </a:ext>
            </a:extLst>
          </p:cNvPr>
          <p:cNvSpPr/>
          <p:nvPr/>
        </p:nvSpPr>
        <p:spPr>
          <a:xfrm flipH="1">
            <a:off x="4621547" y="5363834"/>
            <a:ext cx="671496" cy="577631"/>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79462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55E9-4064-40EE-ADD9-9F4CE3EC02CA}"/>
              </a:ext>
            </a:extLst>
          </p:cNvPr>
          <p:cNvSpPr>
            <a:spLocks noGrp="1"/>
          </p:cNvSpPr>
          <p:nvPr>
            <p:ph type="title"/>
          </p:nvPr>
        </p:nvSpPr>
        <p:spPr/>
        <p:txBody>
          <a:bodyPr>
            <a:normAutofit/>
          </a:bodyPr>
          <a:lstStyle/>
          <a:p>
            <a:r>
              <a:rPr lang="en-US"/>
              <a:t>3.6. Bất đồng bộ</a:t>
            </a:r>
          </a:p>
        </p:txBody>
      </p:sp>
      <p:sp>
        <p:nvSpPr>
          <p:cNvPr id="3" name="Content Placeholder 2">
            <a:extLst>
              <a:ext uri="{FF2B5EF4-FFF2-40B4-BE49-F238E27FC236}">
                <a16:creationId xmlns:a16="http://schemas.microsoft.com/office/drawing/2014/main" id="{C86B88B6-526F-453F-B033-953463F2E198}"/>
              </a:ext>
            </a:extLst>
          </p:cNvPr>
          <p:cNvSpPr>
            <a:spLocks noGrp="1"/>
          </p:cNvSpPr>
          <p:nvPr>
            <p:ph idx="1"/>
          </p:nvPr>
        </p:nvSpPr>
        <p:spPr>
          <a:xfrm>
            <a:off x="228600" y="1276131"/>
            <a:ext cx="5278120" cy="4883369"/>
          </a:xfrm>
        </p:spPr>
        <p:txBody>
          <a:bodyPr>
            <a:normAutofit/>
          </a:bodyPr>
          <a:lstStyle/>
          <a:p>
            <a:pPr algn="l"/>
            <a:r>
              <a:rPr lang="en-US" b="1">
                <a:solidFill>
                  <a:schemeClr val="accent1">
                    <a:lumMod val="75000"/>
                  </a:schemeClr>
                </a:solidFill>
              </a:rPr>
              <a:t>c. Intervals</a:t>
            </a:r>
          </a:p>
          <a:p>
            <a:pPr algn="l">
              <a:buFont typeface="Wingdings" panose="05000000000000000000" pitchFamily="2" charset="2"/>
              <a:buChar char="Ø"/>
            </a:pPr>
            <a:r>
              <a:rPr lang="vi-VN"/>
              <a:t>Hàm </a:t>
            </a:r>
            <a:r>
              <a:rPr lang="vi-VN" b="1"/>
              <a:t>setInterval</a:t>
            </a:r>
            <a:r>
              <a:rPr lang="vi-VN"/>
              <a:t>() có thể chỉ định một hàm sẽ được thực thi tại một thời điểm cụ thể.</a:t>
            </a:r>
            <a:endParaRPr lang="en-US"/>
          </a:p>
        </p:txBody>
      </p:sp>
      <p:sp>
        <p:nvSpPr>
          <p:cNvPr id="4" name="Slide Number Placeholder 3">
            <a:extLst>
              <a:ext uri="{FF2B5EF4-FFF2-40B4-BE49-F238E27FC236}">
                <a16:creationId xmlns:a16="http://schemas.microsoft.com/office/drawing/2014/main" id="{1A6D8C02-825C-4109-9A38-5AB4CB0E0AA5}"/>
              </a:ext>
            </a:extLst>
          </p:cNvPr>
          <p:cNvSpPr>
            <a:spLocks noGrp="1"/>
          </p:cNvSpPr>
          <p:nvPr>
            <p:ph type="sldNum" sz="quarter" idx="12"/>
          </p:nvPr>
        </p:nvSpPr>
        <p:spPr/>
        <p:txBody>
          <a:bodyPr/>
          <a:lstStyle/>
          <a:p>
            <a:fld id="{5771DB1C-B372-4CFA-B223-ECAC3FCFC319}" type="slidenum">
              <a:rPr lang="en-US" smtClean="0"/>
              <a:t>124</a:t>
            </a:fld>
            <a:endParaRPr lang="en-US"/>
          </a:p>
        </p:txBody>
      </p:sp>
      <p:pic>
        <p:nvPicPr>
          <p:cNvPr id="5" name="Picture 4">
            <a:extLst>
              <a:ext uri="{FF2B5EF4-FFF2-40B4-BE49-F238E27FC236}">
                <a16:creationId xmlns:a16="http://schemas.microsoft.com/office/drawing/2014/main" id="{1E849D20-1AAF-4801-8131-D38E93B43B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5489" y="1276132"/>
            <a:ext cx="6307911" cy="4964614"/>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48AD62E4-0C2B-4369-8414-42D8DC69B7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4540" y="3717815"/>
            <a:ext cx="4206240" cy="1294120"/>
          </a:xfrm>
          <a:prstGeom prst="rect">
            <a:avLst/>
          </a:prstGeom>
          <a:noFill/>
          <a:ln>
            <a:solidFill>
              <a:schemeClr val="bg1">
                <a:lumMod val="50000"/>
              </a:schemeClr>
            </a:solidFill>
          </a:ln>
        </p:spPr>
      </p:pic>
      <p:sp>
        <p:nvSpPr>
          <p:cNvPr id="7" name="Arrow: Bent-Up 6">
            <a:extLst>
              <a:ext uri="{FF2B5EF4-FFF2-40B4-BE49-F238E27FC236}">
                <a16:creationId xmlns:a16="http://schemas.microsoft.com/office/drawing/2014/main" id="{DD37401E-A40D-4868-B8FB-CC5383747DF7}"/>
              </a:ext>
            </a:extLst>
          </p:cNvPr>
          <p:cNvSpPr/>
          <p:nvPr/>
        </p:nvSpPr>
        <p:spPr>
          <a:xfrm flipH="1">
            <a:off x="4561840" y="5215322"/>
            <a:ext cx="944880" cy="841702"/>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773386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55E9-4064-40EE-ADD9-9F4CE3EC02CA}"/>
              </a:ext>
            </a:extLst>
          </p:cNvPr>
          <p:cNvSpPr>
            <a:spLocks noGrp="1"/>
          </p:cNvSpPr>
          <p:nvPr>
            <p:ph type="title"/>
          </p:nvPr>
        </p:nvSpPr>
        <p:spPr/>
        <p:txBody>
          <a:bodyPr>
            <a:normAutofit/>
          </a:bodyPr>
          <a:lstStyle/>
          <a:p>
            <a:r>
              <a:rPr lang="en-US"/>
              <a:t>3.6. Bất đồng bộ</a:t>
            </a:r>
          </a:p>
        </p:txBody>
      </p:sp>
      <p:sp>
        <p:nvSpPr>
          <p:cNvPr id="3" name="Content Placeholder 2">
            <a:extLst>
              <a:ext uri="{FF2B5EF4-FFF2-40B4-BE49-F238E27FC236}">
                <a16:creationId xmlns:a16="http://schemas.microsoft.com/office/drawing/2014/main" id="{C86B88B6-526F-453F-B033-953463F2E198}"/>
              </a:ext>
            </a:extLst>
          </p:cNvPr>
          <p:cNvSpPr>
            <a:spLocks noGrp="1"/>
          </p:cNvSpPr>
          <p:nvPr>
            <p:ph idx="1"/>
          </p:nvPr>
        </p:nvSpPr>
        <p:spPr/>
        <p:txBody>
          <a:bodyPr/>
          <a:lstStyle/>
          <a:p>
            <a:r>
              <a:rPr lang="en-US" b="1">
                <a:solidFill>
                  <a:schemeClr val="accent1">
                    <a:lumMod val="75000"/>
                  </a:schemeClr>
                </a:solidFill>
              </a:rPr>
              <a:t>d. Files</a:t>
            </a:r>
          </a:p>
          <a:p>
            <a:pPr>
              <a:buFont typeface="Wingdings" panose="05000000000000000000" pitchFamily="2" charset="2"/>
              <a:buChar char="Ø"/>
            </a:pPr>
            <a:r>
              <a:rPr lang="vi-VN"/>
              <a:t>Trong trường hợp một hàm tải tài nguyên bên ngoài (</a:t>
            </a:r>
            <a:r>
              <a:rPr lang="vi-VN" i="1"/>
              <a:t>như tập lệnh hoặc tệp</a:t>
            </a:r>
            <a:r>
              <a:rPr lang="vi-VN"/>
              <a:t>) và không thể sử dụng nội dung trước khi nó được tải đầy đủ, </a:t>
            </a:r>
            <a:r>
              <a:rPr lang="vi-VN" b="1"/>
              <a:t>Callback</a:t>
            </a:r>
            <a:r>
              <a:rPr lang="vi-VN"/>
              <a:t> sẽ được sử dụng.</a:t>
            </a:r>
            <a:endParaRPr lang="en-US"/>
          </a:p>
          <a:p>
            <a:pPr>
              <a:buFont typeface="Wingdings" panose="05000000000000000000" pitchFamily="2" charset="2"/>
              <a:buChar char="Ø"/>
            </a:pPr>
            <a:r>
              <a:rPr lang="vi-VN" b="1"/>
              <a:t>Callback</a:t>
            </a:r>
            <a:r>
              <a:rPr lang="vi-VN"/>
              <a:t> là một hàm sẽ được thực hiện sau khi một hàm khác đã thực hiện xong.</a:t>
            </a:r>
            <a:endParaRPr lang="en-US"/>
          </a:p>
        </p:txBody>
      </p:sp>
      <p:sp>
        <p:nvSpPr>
          <p:cNvPr id="4" name="Slide Number Placeholder 3">
            <a:extLst>
              <a:ext uri="{FF2B5EF4-FFF2-40B4-BE49-F238E27FC236}">
                <a16:creationId xmlns:a16="http://schemas.microsoft.com/office/drawing/2014/main" id="{1A6D8C02-825C-4109-9A38-5AB4CB0E0AA5}"/>
              </a:ext>
            </a:extLst>
          </p:cNvPr>
          <p:cNvSpPr>
            <a:spLocks noGrp="1"/>
          </p:cNvSpPr>
          <p:nvPr>
            <p:ph type="sldNum" sz="quarter" idx="12"/>
          </p:nvPr>
        </p:nvSpPr>
        <p:spPr/>
        <p:txBody>
          <a:bodyPr/>
          <a:lstStyle/>
          <a:p>
            <a:fld id="{5771DB1C-B372-4CFA-B223-ECAC3FCFC319}" type="slidenum">
              <a:rPr lang="en-US" smtClean="0"/>
              <a:t>125</a:t>
            </a:fld>
            <a:endParaRPr lang="en-US"/>
          </a:p>
        </p:txBody>
      </p:sp>
    </p:spTree>
    <p:extLst>
      <p:ext uri="{BB962C8B-B14F-4D97-AF65-F5344CB8AC3E}">
        <p14:creationId xmlns:p14="http://schemas.microsoft.com/office/powerpoint/2010/main" val="30138095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555E9-4064-40EE-ADD9-9F4CE3EC02CA}"/>
              </a:ext>
            </a:extLst>
          </p:cNvPr>
          <p:cNvSpPr>
            <a:spLocks noGrp="1"/>
          </p:cNvSpPr>
          <p:nvPr>
            <p:ph type="title"/>
          </p:nvPr>
        </p:nvSpPr>
        <p:spPr/>
        <p:txBody>
          <a:bodyPr>
            <a:normAutofit/>
          </a:bodyPr>
          <a:lstStyle/>
          <a:p>
            <a:r>
              <a:rPr lang="en-US"/>
              <a:t>3.6. Bất đồng bộ</a:t>
            </a:r>
          </a:p>
        </p:txBody>
      </p:sp>
      <p:sp>
        <p:nvSpPr>
          <p:cNvPr id="3" name="Content Placeholder 2">
            <a:extLst>
              <a:ext uri="{FF2B5EF4-FFF2-40B4-BE49-F238E27FC236}">
                <a16:creationId xmlns:a16="http://schemas.microsoft.com/office/drawing/2014/main" id="{C86B88B6-526F-453F-B033-953463F2E198}"/>
              </a:ext>
            </a:extLst>
          </p:cNvPr>
          <p:cNvSpPr>
            <a:spLocks noGrp="1"/>
          </p:cNvSpPr>
          <p:nvPr>
            <p:ph idx="1"/>
          </p:nvPr>
        </p:nvSpPr>
        <p:spPr/>
        <p:txBody>
          <a:bodyPr/>
          <a:lstStyle/>
          <a:p>
            <a:r>
              <a:rPr lang="en-US" b="1">
                <a:solidFill>
                  <a:schemeClr val="accent1">
                    <a:lumMod val="75000"/>
                  </a:schemeClr>
                </a:solidFill>
              </a:rPr>
              <a:t>d. Files</a:t>
            </a:r>
          </a:p>
        </p:txBody>
      </p:sp>
      <p:sp>
        <p:nvSpPr>
          <p:cNvPr id="4" name="Slide Number Placeholder 3">
            <a:extLst>
              <a:ext uri="{FF2B5EF4-FFF2-40B4-BE49-F238E27FC236}">
                <a16:creationId xmlns:a16="http://schemas.microsoft.com/office/drawing/2014/main" id="{1A6D8C02-825C-4109-9A38-5AB4CB0E0AA5}"/>
              </a:ext>
            </a:extLst>
          </p:cNvPr>
          <p:cNvSpPr>
            <a:spLocks noGrp="1"/>
          </p:cNvSpPr>
          <p:nvPr>
            <p:ph type="sldNum" sz="quarter" idx="12"/>
          </p:nvPr>
        </p:nvSpPr>
        <p:spPr/>
        <p:txBody>
          <a:bodyPr/>
          <a:lstStyle/>
          <a:p>
            <a:fld id="{5771DB1C-B372-4CFA-B223-ECAC3FCFC319}" type="slidenum">
              <a:rPr lang="en-US" smtClean="0"/>
              <a:t>126</a:t>
            </a:fld>
            <a:endParaRPr lang="en-US"/>
          </a:p>
        </p:txBody>
      </p:sp>
      <p:pic>
        <p:nvPicPr>
          <p:cNvPr id="5" name="Picture 4">
            <a:extLst>
              <a:ext uri="{FF2B5EF4-FFF2-40B4-BE49-F238E27FC236}">
                <a16:creationId xmlns:a16="http://schemas.microsoft.com/office/drawing/2014/main" id="{2FC685B4-C093-44E4-B70D-970F011974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99187" y="1245656"/>
            <a:ext cx="3914341" cy="5074146"/>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AFF84C35-41C6-4CD6-B7FC-E15BCDB937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0726" y="1373077"/>
            <a:ext cx="4062095" cy="4689475"/>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64C41390-3C10-4F1F-9104-B9D934782425}"/>
              </a:ext>
            </a:extLst>
          </p:cNvPr>
          <p:cNvSpPr/>
          <p:nvPr/>
        </p:nvSpPr>
        <p:spPr>
          <a:xfrm rot="10800000" flipV="1">
            <a:off x="6291509" y="3370201"/>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908380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4E88-FBED-49BA-A968-48AA556DBEE0}"/>
              </a:ext>
            </a:extLst>
          </p:cNvPr>
          <p:cNvSpPr>
            <a:spLocks noGrp="1"/>
          </p:cNvSpPr>
          <p:nvPr>
            <p:ph type="title"/>
          </p:nvPr>
        </p:nvSpPr>
        <p:spPr/>
        <p:txBody>
          <a:bodyPr>
            <a:normAutofit/>
          </a:bodyPr>
          <a:lstStyle/>
          <a:p>
            <a:r>
              <a:rPr lang="en-US"/>
              <a:t>4. JavaScript nâng cao (2)</a:t>
            </a:r>
          </a:p>
        </p:txBody>
      </p:sp>
      <p:sp>
        <p:nvSpPr>
          <p:cNvPr id="3" name="Content Placeholder 2">
            <a:extLst>
              <a:ext uri="{FF2B5EF4-FFF2-40B4-BE49-F238E27FC236}">
                <a16:creationId xmlns:a16="http://schemas.microsoft.com/office/drawing/2014/main" id="{A83BA3A3-F5E1-433D-80E9-772B16E763BC}"/>
              </a:ext>
            </a:extLst>
          </p:cNvPr>
          <p:cNvSpPr>
            <a:spLocks noGrp="1"/>
          </p:cNvSpPr>
          <p:nvPr>
            <p:ph idx="1"/>
          </p:nvPr>
        </p:nvSpPr>
        <p:spPr/>
        <p:txBody>
          <a:bodyPr>
            <a:normAutofit/>
          </a:bodyPr>
          <a:lstStyle/>
          <a:p>
            <a:r>
              <a:rPr lang="en-US" sz="3600"/>
              <a:t>4.1.	Giới thiệu về API Web</a:t>
            </a:r>
          </a:p>
          <a:p>
            <a:r>
              <a:rPr lang="en-US" sz="3600"/>
              <a:t>4.2.	Xử lý documents</a:t>
            </a:r>
          </a:p>
          <a:p>
            <a:r>
              <a:rPr lang="en-US" sz="3600"/>
              <a:t>4.3.	Tìm nạp dữ liệu từ máy chủ</a:t>
            </a:r>
          </a:p>
          <a:p>
            <a:r>
              <a:rPr lang="en-US" sz="3600"/>
              <a:t>4.4.	Vẽ đồ họa</a:t>
            </a:r>
          </a:p>
        </p:txBody>
      </p:sp>
      <p:sp>
        <p:nvSpPr>
          <p:cNvPr id="4" name="Slide Number Placeholder 3">
            <a:extLst>
              <a:ext uri="{FF2B5EF4-FFF2-40B4-BE49-F238E27FC236}">
                <a16:creationId xmlns:a16="http://schemas.microsoft.com/office/drawing/2014/main" id="{CB9B16BF-A85F-49B7-95AB-8EB8DF20212D}"/>
              </a:ext>
            </a:extLst>
          </p:cNvPr>
          <p:cNvSpPr>
            <a:spLocks noGrp="1"/>
          </p:cNvSpPr>
          <p:nvPr>
            <p:ph type="sldNum" sz="quarter" idx="12"/>
          </p:nvPr>
        </p:nvSpPr>
        <p:spPr/>
        <p:txBody>
          <a:bodyPr/>
          <a:lstStyle/>
          <a:p>
            <a:fld id="{5771DB1C-B372-4CFA-B223-ECAC3FCFC319}" type="slidenum">
              <a:rPr lang="en-US" smtClean="0"/>
              <a:t>127</a:t>
            </a:fld>
            <a:endParaRPr lang="en-US"/>
          </a:p>
        </p:txBody>
      </p:sp>
    </p:spTree>
    <p:extLst>
      <p:ext uri="{BB962C8B-B14F-4D97-AF65-F5344CB8AC3E}">
        <p14:creationId xmlns:p14="http://schemas.microsoft.com/office/powerpoint/2010/main" val="30430111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136C-01C5-41E3-B2E0-91F0D7A9DE46}"/>
              </a:ext>
            </a:extLst>
          </p:cNvPr>
          <p:cNvSpPr>
            <a:spLocks noGrp="1"/>
          </p:cNvSpPr>
          <p:nvPr>
            <p:ph type="title"/>
          </p:nvPr>
        </p:nvSpPr>
        <p:spPr/>
        <p:txBody>
          <a:bodyPr>
            <a:normAutofit/>
          </a:bodyPr>
          <a:lstStyle/>
          <a:p>
            <a:r>
              <a:rPr lang="en-US"/>
              <a:t>4.1. Giới thiệu về API Web</a:t>
            </a:r>
          </a:p>
        </p:txBody>
      </p:sp>
      <p:sp>
        <p:nvSpPr>
          <p:cNvPr id="3" name="Content Placeholder 2">
            <a:extLst>
              <a:ext uri="{FF2B5EF4-FFF2-40B4-BE49-F238E27FC236}">
                <a16:creationId xmlns:a16="http://schemas.microsoft.com/office/drawing/2014/main" id="{B85B9DA4-783E-4CFC-B53A-794320D619C9}"/>
              </a:ext>
            </a:extLst>
          </p:cNvPr>
          <p:cNvSpPr>
            <a:spLocks noGrp="1"/>
          </p:cNvSpPr>
          <p:nvPr>
            <p:ph idx="1"/>
          </p:nvPr>
        </p:nvSpPr>
        <p:spPr/>
        <p:txBody>
          <a:bodyPr>
            <a:normAutofit/>
          </a:bodyPr>
          <a:lstStyle/>
          <a:p>
            <a:r>
              <a:rPr lang="en-US" sz="3600"/>
              <a:t>a.	Khái niệm</a:t>
            </a:r>
          </a:p>
          <a:p>
            <a:r>
              <a:rPr lang="en-US" sz="3600"/>
              <a:t>b.	Phân loại</a:t>
            </a:r>
          </a:p>
        </p:txBody>
      </p:sp>
      <p:sp>
        <p:nvSpPr>
          <p:cNvPr id="4" name="Slide Number Placeholder 3">
            <a:extLst>
              <a:ext uri="{FF2B5EF4-FFF2-40B4-BE49-F238E27FC236}">
                <a16:creationId xmlns:a16="http://schemas.microsoft.com/office/drawing/2014/main" id="{D53AEB6D-3AF1-47F0-AC3E-860DE9BD195D}"/>
              </a:ext>
            </a:extLst>
          </p:cNvPr>
          <p:cNvSpPr>
            <a:spLocks noGrp="1"/>
          </p:cNvSpPr>
          <p:nvPr>
            <p:ph type="sldNum" sz="quarter" idx="12"/>
          </p:nvPr>
        </p:nvSpPr>
        <p:spPr/>
        <p:txBody>
          <a:bodyPr/>
          <a:lstStyle/>
          <a:p>
            <a:fld id="{5771DB1C-B372-4CFA-B223-ECAC3FCFC319}" type="slidenum">
              <a:rPr lang="en-US" smtClean="0"/>
              <a:t>128</a:t>
            </a:fld>
            <a:endParaRPr lang="en-US"/>
          </a:p>
        </p:txBody>
      </p:sp>
    </p:spTree>
    <p:extLst>
      <p:ext uri="{BB962C8B-B14F-4D97-AF65-F5344CB8AC3E}">
        <p14:creationId xmlns:p14="http://schemas.microsoft.com/office/powerpoint/2010/main" val="15458282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136C-01C5-41E3-B2E0-91F0D7A9DE46}"/>
              </a:ext>
            </a:extLst>
          </p:cNvPr>
          <p:cNvSpPr>
            <a:spLocks noGrp="1"/>
          </p:cNvSpPr>
          <p:nvPr>
            <p:ph type="title"/>
          </p:nvPr>
        </p:nvSpPr>
        <p:spPr/>
        <p:txBody>
          <a:bodyPr>
            <a:normAutofit/>
          </a:bodyPr>
          <a:lstStyle/>
          <a:p>
            <a:r>
              <a:rPr lang="en-US"/>
              <a:t>4.1. Giới thiệu về API Web</a:t>
            </a:r>
          </a:p>
        </p:txBody>
      </p:sp>
      <p:sp>
        <p:nvSpPr>
          <p:cNvPr id="3" name="Content Placeholder 2">
            <a:extLst>
              <a:ext uri="{FF2B5EF4-FFF2-40B4-BE49-F238E27FC236}">
                <a16:creationId xmlns:a16="http://schemas.microsoft.com/office/drawing/2014/main" id="{B85B9DA4-783E-4CFC-B53A-794320D619C9}"/>
              </a:ext>
            </a:extLst>
          </p:cNvPr>
          <p:cNvSpPr>
            <a:spLocks noGrp="1"/>
          </p:cNvSpPr>
          <p:nvPr>
            <p:ph idx="1"/>
          </p:nvPr>
        </p:nvSpPr>
        <p:spPr>
          <a:xfrm>
            <a:off x="228600" y="1276131"/>
            <a:ext cx="5742942" cy="4883369"/>
          </a:xfrm>
        </p:spPr>
        <p:txBody>
          <a:bodyPr>
            <a:normAutofit fontScale="92500" lnSpcReduction="10000"/>
          </a:bodyPr>
          <a:lstStyle/>
          <a:p>
            <a:pPr algn="l"/>
            <a:r>
              <a:rPr lang="en-US" b="1">
                <a:solidFill>
                  <a:schemeClr val="accent1">
                    <a:lumMod val="75000"/>
                  </a:schemeClr>
                </a:solidFill>
              </a:rPr>
              <a:t>a. Khái niệm</a:t>
            </a:r>
          </a:p>
          <a:p>
            <a:pPr algn="l">
              <a:buFont typeface="Wingdings" panose="05000000000000000000" pitchFamily="2" charset="2"/>
              <a:buChar char="Ø"/>
            </a:pPr>
            <a:r>
              <a:rPr lang="vi-VN" b="1"/>
              <a:t>API</a:t>
            </a:r>
            <a:r>
              <a:rPr lang="vi-VN"/>
              <a:t> là viết tắt của </a:t>
            </a:r>
            <a:r>
              <a:rPr lang="vi-VN" b="1"/>
              <a:t>Application Programming Interface </a:t>
            </a:r>
            <a:r>
              <a:rPr lang="vi-VN"/>
              <a:t>– phương thức trung gian kết nối các ứng dụng và thư viện khác nhau.</a:t>
            </a:r>
            <a:endParaRPr lang="en-US"/>
          </a:p>
          <a:p>
            <a:pPr algn="l">
              <a:buFont typeface="Wingdings" panose="05000000000000000000" pitchFamily="2" charset="2"/>
              <a:buChar char="Ø"/>
            </a:pPr>
            <a:r>
              <a:rPr lang="vi-VN" b="1"/>
              <a:t>API</a:t>
            </a:r>
            <a:r>
              <a:rPr lang="vi-VN"/>
              <a:t> cung cấp khả năng truy xuất đến một tập các hàm hay dùng, từ đó có thể trao đổi dữ liệu giữa các ứng dụng.</a:t>
            </a:r>
          </a:p>
          <a:p>
            <a:pPr algn="l">
              <a:buFont typeface="Wingdings" panose="05000000000000000000" pitchFamily="2" charset="2"/>
              <a:buChar char="Ø"/>
            </a:pPr>
            <a:r>
              <a:rPr lang="vi-VN"/>
              <a:t>Sử dụng </a:t>
            </a:r>
            <a:r>
              <a:rPr lang="vi-VN" b="1"/>
              <a:t>API</a:t>
            </a:r>
            <a:r>
              <a:rPr lang="vi-VN"/>
              <a:t> giúp developer đẩy nhanh quá trình phát triển phần mềm, tạo ra sự nhanh chóng, thuận tiện để hướng đến mục tiêu cuối là nâng cao hiệu suất công việc.</a:t>
            </a:r>
          </a:p>
        </p:txBody>
      </p:sp>
      <p:sp>
        <p:nvSpPr>
          <p:cNvPr id="4" name="Slide Number Placeholder 3">
            <a:extLst>
              <a:ext uri="{FF2B5EF4-FFF2-40B4-BE49-F238E27FC236}">
                <a16:creationId xmlns:a16="http://schemas.microsoft.com/office/drawing/2014/main" id="{D53AEB6D-3AF1-47F0-AC3E-860DE9BD195D}"/>
              </a:ext>
            </a:extLst>
          </p:cNvPr>
          <p:cNvSpPr>
            <a:spLocks noGrp="1"/>
          </p:cNvSpPr>
          <p:nvPr>
            <p:ph type="sldNum" sz="quarter" idx="12"/>
          </p:nvPr>
        </p:nvSpPr>
        <p:spPr/>
        <p:txBody>
          <a:bodyPr/>
          <a:lstStyle/>
          <a:p>
            <a:fld id="{5771DB1C-B372-4CFA-B223-ECAC3FCFC319}" type="slidenum">
              <a:rPr lang="en-US" smtClean="0"/>
              <a:t>129</a:t>
            </a:fld>
            <a:endParaRPr lang="en-US"/>
          </a:p>
        </p:txBody>
      </p:sp>
      <p:pic>
        <p:nvPicPr>
          <p:cNvPr id="1028" name="Picture 4" descr="Go4Course">
            <a:extLst>
              <a:ext uri="{FF2B5EF4-FFF2-40B4-BE49-F238E27FC236}">
                <a16:creationId xmlns:a16="http://schemas.microsoft.com/office/drawing/2014/main" id="{C91E427C-92A3-4FA4-9ECA-2E51B78EA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160" y="2106185"/>
            <a:ext cx="5730240" cy="322326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75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B139-8693-49B4-9BC7-7AA2F0181B37}"/>
              </a:ext>
            </a:extLst>
          </p:cNvPr>
          <p:cNvSpPr>
            <a:spLocks noGrp="1"/>
          </p:cNvSpPr>
          <p:nvPr>
            <p:ph type="title"/>
          </p:nvPr>
        </p:nvSpPr>
        <p:spPr/>
        <p:txBody>
          <a:bodyPr>
            <a:normAutofit/>
          </a:bodyPr>
          <a:lstStyle/>
          <a:p>
            <a:r>
              <a:rPr lang="en-US"/>
              <a:t>1.2. </a:t>
            </a:r>
            <a:r>
              <a:rPr lang="vi-VN"/>
              <a:t>Phương</a:t>
            </a:r>
            <a:r>
              <a:rPr lang="en-US"/>
              <a:t> thức hoạt động</a:t>
            </a:r>
          </a:p>
        </p:txBody>
      </p:sp>
      <p:sp>
        <p:nvSpPr>
          <p:cNvPr id="3" name="Content Placeholder 2">
            <a:extLst>
              <a:ext uri="{FF2B5EF4-FFF2-40B4-BE49-F238E27FC236}">
                <a16:creationId xmlns:a16="http://schemas.microsoft.com/office/drawing/2014/main" id="{05276BBB-64C4-41FB-8219-99DA23BF2F36}"/>
              </a:ext>
            </a:extLst>
          </p:cNvPr>
          <p:cNvSpPr>
            <a:spLocks noGrp="1"/>
          </p:cNvSpPr>
          <p:nvPr>
            <p:ph idx="1"/>
          </p:nvPr>
        </p:nvSpPr>
        <p:spPr/>
        <p:txBody>
          <a:bodyPr/>
          <a:lstStyle/>
          <a:p>
            <a:r>
              <a:rPr lang="en-US" b="1">
                <a:solidFill>
                  <a:schemeClr val="accent1"/>
                </a:solidFill>
              </a:rPr>
              <a:t>b. Cách JavaScript hoạt động</a:t>
            </a:r>
          </a:p>
        </p:txBody>
      </p:sp>
      <p:sp>
        <p:nvSpPr>
          <p:cNvPr id="4" name="Slide Number Placeholder 3">
            <a:extLst>
              <a:ext uri="{FF2B5EF4-FFF2-40B4-BE49-F238E27FC236}">
                <a16:creationId xmlns:a16="http://schemas.microsoft.com/office/drawing/2014/main" id="{9449BB94-EEFE-4FEE-B4B7-4569C53A5AB6}"/>
              </a:ext>
            </a:extLst>
          </p:cNvPr>
          <p:cNvSpPr>
            <a:spLocks noGrp="1"/>
          </p:cNvSpPr>
          <p:nvPr>
            <p:ph type="sldNum" sz="quarter" idx="12"/>
          </p:nvPr>
        </p:nvSpPr>
        <p:spPr/>
        <p:txBody>
          <a:bodyPr/>
          <a:lstStyle/>
          <a:p>
            <a:fld id="{5771DB1C-B372-4CFA-B223-ECAC3FCFC319}" type="slidenum">
              <a:rPr lang="en-US" smtClean="0"/>
              <a:t>13</a:t>
            </a:fld>
            <a:endParaRPr lang="en-US"/>
          </a:p>
        </p:txBody>
      </p:sp>
      <p:graphicFrame>
        <p:nvGraphicFramePr>
          <p:cNvPr id="5" name="Diagram 4">
            <a:extLst>
              <a:ext uri="{FF2B5EF4-FFF2-40B4-BE49-F238E27FC236}">
                <a16:creationId xmlns:a16="http://schemas.microsoft.com/office/drawing/2014/main" id="{3A48A763-1D64-4BF6-8E83-587CC2B36C62}"/>
              </a:ext>
            </a:extLst>
          </p:cNvPr>
          <p:cNvGraphicFramePr/>
          <p:nvPr>
            <p:extLst>
              <p:ext uri="{D42A27DB-BD31-4B8C-83A1-F6EECF244321}">
                <p14:modId xmlns:p14="http://schemas.microsoft.com/office/powerpoint/2010/main" val="584707375"/>
              </p:ext>
            </p:extLst>
          </p:nvPr>
        </p:nvGraphicFramePr>
        <p:xfrm>
          <a:off x="259080" y="1778000"/>
          <a:ext cx="11691620" cy="438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19408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136C-01C5-41E3-B2E0-91F0D7A9DE46}"/>
              </a:ext>
            </a:extLst>
          </p:cNvPr>
          <p:cNvSpPr>
            <a:spLocks noGrp="1"/>
          </p:cNvSpPr>
          <p:nvPr>
            <p:ph type="title"/>
          </p:nvPr>
        </p:nvSpPr>
        <p:spPr/>
        <p:txBody>
          <a:bodyPr>
            <a:normAutofit/>
          </a:bodyPr>
          <a:lstStyle/>
          <a:p>
            <a:r>
              <a:rPr lang="en-US"/>
              <a:t>4.1. Giới thiệu về API Web</a:t>
            </a:r>
          </a:p>
        </p:txBody>
      </p:sp>
      <p:sp>
        <p:nvSpPr>
          <p:cNvPr id="3" name="Content Placeholder 2">
            <a:extLst>
              <a:ext uri="{FF2B5EF4-FFF2-40B4-BE49-F238E27FC236}">
                <a16:creationId xmlns:a16="http://schemas.microsoft.com/office/drawing/2014/main" id="{B85B9DA4-783E-4CFC-B53A-794320D619C9}"/>
              </a:ext>
            </a:extLst>
          </p:cNvPr>
          <p:cNvSpPr>
            <a:spLocks noGrp="1"/>
          </p:cNvSpPr>
          <p:nvPr>
            <p:ph idx="1"/>
          </p:nvPr>
        </p:nvSpPr>
        <p:spPr/>
        <p:txBody>
          <a:bodyPr/>
          <a:lstStyle/>
          <a:p>
            <a:r>
              <a:rPr lang="en-US" b="1">
                <a:solidFill>
                  <a:schemeClr val="accent1">
                    <a:lumMod val="75000"/>
                  </a:schemeClr>
                </a:solidFill>
              </a:rPr>
              <a:t>a. Khái niệm</a:t>
            </a:r>
          </a:p>
          <a:p>
            <a:endParaRPr lang="en-US"/>
          </a:p>
        </p:txBody>
      </p:sp>
      <p:sp>
        <p:nvSpPr>
          <p:cNvPr id="4" name="Slide Number Placeholder 3">
            <a:extLst>
              <a:ext uri="{FF2B5EF4-FFF2-40B4-BE49-F238E27FC236}">
                <a16:creationId xmlns:a16="http://schemas.microsoft.com/office/drawing/2014/main" id="{D53AEB6D-3AF1-47F0-AC3E-860DE9BD195D}"/>
              </a:ext>
            </a:extLst>
          </p:cNvPr>
          <p:cNvSpPr>
            <a:spLocks noGrp="1"/>
          </p:cNvSpPr>
          <p:nvPr>
            <p:ph type="sldNum" sz="quarter" idx="12"/>
          </p:nvPr>
        </p:nvSpPr>
        <p:spPr/>
        <p:txBody>
          <a:bodyPr/>
          <a:lstStyle/>
          <a:p>
            <a:fld id="{5771DB1C-B372-4CFA-B223-ECAC3FCFC319}" type="slidenum">
              <a:rPr lang="en-US" smtClean="0"/>
              <a:t>130</a:t>
            </a:fld>
            <a:endParaRPr lang="en-US"/>
          </a:p>
        </p:txBody>
      </p:sp>
      <p:graphicFrame>
        <p:nvGraphicFramePr>
          <p:cNvPr id="5" name="Diagram 4">
            <a:extLst>
              <a:ext uri="{FF2B5EF4-FFF2-40B4-BE49-F238E27FC236}">
                <a16:creationId xmlns:a16="http://schemas.microsoft.com/office/drawing/2014/main" id="{172F3EAD-9FC7-4555-B2EC-35A204E88756}"/>
              </a:ext>
            </a:extLst>
          </p:cNvPr>
          <p:cNvGraphicFramePr/>
          <p:nvPr>
            <p:extLst>
              <p:ext uri="{D42A27DB-BD31-4B8C-83A1-F6EECF244321}">
                <p14:modId xmlns:p14="http://schemas.microsoft.com/office/powerpoint/2010/main" val="2676380979"/>
              </p:ext>
            </p:extLst>
          </p:nvPr>
        </p:nvGraphicFramePr>
        <p:xfrm>
          <a:off x="241300" y="1308768"/>
          <a:ext cx="11709399" cy="51510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8103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136C-01C5-41E3-B2E0-91F0D7A9DE46}"/>
              </a:ext>
            </a:extLst>
          </p:cNvPr>
          <p:cNvSpPr>
            <a:spLocks noGrp="1"/>
          </p:cNvSpPr>
          <p:nvPr>
            <p:ph type="title"/>
          </p:nvPr>
        </p:nvSpPr>
        <p:spPr/>
        <p:txBody>
          <a:bodyPr>
            <a:normAutofit/>
          </a:bodyPr>
          <a:lstStyle/>
          <a:p>
            <a:r>
              <a:rPr lang="en-US"/>
              <a:t>4.1. Giới thiệu về API Web</a:t>
            </a:r>
          </a:p>
        </p:txBody>
      </p:sp>
      <p:sp>
        <p:nvSpPr>
          <p:cNvPr id="3" name="Content Placeholder 2">
            <a:extLst>
              <a:ext uri="{FF2B5EF4-FFF2-40B4-BE49-F238E27FC236}">
                <a16:creationId xmlns:a16="http://schemas.microsoft.com/office/drawing/2014/main" id="{B85B9DA4-783E-4CFC-B53A-794320D619C9}"/>
              </a:ext>
            </a:extLst>
          </p:cNvPr>
          <p:cNvSpPr>
            <a:spLocks noGrp="1"/>
          </p:cNvSpPr>
          <p:nvPr>
            <p:ph idx="1"/>
          </p:nvPr>
        </p:nvSpPr>
        <p:spPr>
          <a:xfrm>
            <a:off x="228600" y="1276131"/>
            <a:ext cx="5267960" cy="4883369"/>
          </a:xfrm>
        </p:spPr>
        <p:txBody>
          <a:bodyPr/>
          <a:lstStyle/>
          <a:p>
            <a:pPr algn="l"/>
            <a:r>
              <a:rPr lang="en-US" b="1">
                <a:solidFill>
                  <a:schemeClr val="accent1">
                    <a:lumMod val="75000"/>
                  </a:schemeClr>
                </a:solidFill>
              </a:rPr>
              <a:t>a. Khái niệm</a:t>
            </a:r>
          </a:p>
          <a:p>
            <a:pPr algn="l"/>
            <a:r>
              <a:rPr lang="vi-VN" b="1"/>
              <a:t>Web API </a:t>
            </a:r>
            <a:r>
              <a:rPr lang="vi-VN"/>
              <a:t>là ước mơ của một nhà phát triển vì:</a:t>
            </a:r>
          </a:p>
          <a:p>
            <a:pPr algn="l">
              <a:buFont typeface="Wingdings" panose="05000000000000000000" pitchFamily="2" charset="2"/>
              <a:buChar char="Ø"/>
            </a:pPr>
            <a:r>
              <a:rPr lang="vi-VN"/>
              <a:t>Có thể mở rộng chức năng của trình duyệt</a:t>
            </a:r>
            <a:r>
              <a:rPr lang="en-US"/>
              <a:t>.</a:t>
            </a:r>
            <a:endParaRPr lang="vi-VN"/>
          </a:p>
          <a:p>
            <a:pPr algn="l">
              <a:buFont typeface="Wingdings" panose="05000000000000000000" pitchFamily="2" charset="2"/>
              <a:buChar char="Ø"/>
            </a:pPr>
            <a:r>
              <a:rPr lang="vi-VN"/>
              <a:t>Có thể đơn giản hóa rất nhiều các chức năng phức tạp</a:t>
            </a:r>
            <a:r>
              <a:rPr lang="en-US"/>
              <a:t>.</a:t>
            </a:r>
            <a:endParaRPr lang="vi-VN"/>
          </a:p>
          <a:p>
            <a:pPr algn="l">
              <a:buFont typeface="Wingdings" panose="05000000000000000000" pitchFamily="2" charset="2"/>
              <a:buChar char="Ø"/>
            </a:pPr>
            <a:r>
              <a:rPr lang="vi-VN"/>
              <a:t>Có thể cung cấp cú pháp dễ dàng đến mã phức tạp</a:t>
            </a:r>
            <a:r>
              <a:rPr lang="en-US"/>
              <a:t>.</a:t>
            </a:r>
            <a:endParaRPr lang="vi-VN"/>
          </a:p>
          <a:p>
            <a:pPr algn="l"/>
            <a:endParaRPr lang="en-US"/>
          </a:p>
        </p:txBody>
      </p:sp>
      <p:sp>
        <p:nvSpPr>
          <p:cNvPr id="4" name="Slide Number Placeholder 3">
            <a:extLst>
              <a:ext uri="{FF2B5EF4-FFF2-40B4-BE49-F238E27FC236}">
                <a16:creationId xmlns:a16="http://schemas.microsoft.com/office/drawing/2014/main" id="{D53AEB6D-3AF1-47F0-AC3E-860DE9BD195D}"/>
              </a:ext>
            </a:extLst>
          </p:cNvPr>
          <p:cNvSpPr>
            <a:spLocks noGrp="1"/>
          </p:cNvSpPr>
          <p:nvPr>
            <p:ph type="sldNum" sz="quarter" idx="12"/>
          </p:nvPr>
        </p:nvSpPr>
        <p:spPr/>
        <p:txBody>
          <a:bodyPr/>
          <a:lstStyle/>
          <a:p>
            <a:fld id="{5771DB1C-B372-4CFA-B223-ECAC3FCFC319}" type="slidenum">
              <a:rPr lang="en-US" smtClean="0"/>
              <a:t>131</a:t>
            </a:fld>
            <a:endParaRPr lang="en-US"/>
          </a:p>
        </p:txBody>
      </p:sp>
      <p:pic>
        <p:nvPicPr>
          <p:cNvPr id="5" name="Picture 4" descr="API là gì">
            <a:extLst>
              <a:ext uri="{FF2B5EF4-FFF2-40B4-BE49-F238E27FC236}">
                <a16:creationId xmlns:a16="http://schemas.microsoft.com/office/drawing/2014/main" id="{B6AB575F-6D2C-46A6-BB58-2BA77417A08D}"/>
              </a:ext>
            </a:extLst>
          </p:cNvPr>
          <p:cNvPicPr>
            <a:picLocks noChangeAspect="1"/>
          </p:cNvPicPr>
          <p:nvPr/>
        </p:nvPicPr>
        <p:blipFill rotWithShape="1">
          <a:blip r:embed="rId2">
            <a:extLst>
              <a:ext uri="{28A0092B-C50C-407E-A947-70E740481C1C}">
                <a14:useLocalDpi xmlns:a14="http://schemas.microsoft.com/office/drawing/2010/main" val="0"/>
              </a:ext>
            </a:extLst>
          </a:blip>
          <a:srcRect l="6889" r="7952"/>
          <a:stretch/>
        </p:blipFill>
        <p:spPr bwMode="auto">
          <a:xfrm>
            <a:off x="5509261" y="1734662"/>
            <a:ext cx="6454139" cy="3966305"/>
          </a:xfrm>
          <a:prstGeom prst="rect">
            <a:avLst/>
          </a:prstGeom>
          <a:noFill/>
          <a:ln>
            <a:noFill/>
          </a:ln>
        </p:spPr>
      </p:pic>
    </p:spTree>
    <p:extLst>
      <p:ext uri="{BB962C8B-B14F-4D97-AF65-F5344CB8AC3E}">
        <p14:creationId xmlns:p14="http://schemas.microsoft.com/office/powerpoint/2010/main" val="1467036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136C-01C5-41E3-B2E0-91F0D7A9DE46}"/>
              </a:ext>
            </a:extLst>
          </p:cNvPr>
          <p:cNvSpPr>
            <a:spLocks noGrp="1"/>
          </p:cNvSpPr>
          <p:nvPr>
            <p:ph type="title"/>
          </p:nvPr>
        </p:nvSpPr>
        <p:spPr/>
        <p:txBody>
          <a:bodyPr>
            <a:normAutofit/>
          </a:bodyPr>
          <a:lstStyle/>
          <a:p>
            <a:r>
              <a:rPr lang="en-US"/>
              <a:t>4.1. Giới thiệu về API Web</a:t>
            </a:r>
          </a:p>
        </p:txBody>
      </p:sp>
      <p:sp>
        <p:nvSpPr>
          <p:cNvPr id="3" name="Content Placeholder 2">
            <a:extLst>
              <a:ext uri="{FF2B5EF4-FFF2-40B4-BE49-F238E27FC236}">
                <a16:creationId xmlns:a16="http://schemas.microsoft.com/office/drawing/2014/main" id="{B85B9DA4-783E-4CFC-B53A-794320D619C9}"/>
              </a:ext>
            </a:extLst>
          </p:cNvPr>
          <p:cNvSpPr>
            <a:spLocks noGrp="1"/>
          </p:cNvSpPr>
          <p:nvPr>
            <p:ph idx="1"/>
          </p:nvPr>
        </p:nvSpPr>
        <p:spPr>
          <a:xfrm>
            <a:off x="228600" y="1276131"/>
            <a:ext cx="5531484" cy="4883369"/>
          </a:xfrm>
        </p:spPr>
        <p:txBody>
          <a:bodyPr>
            <a:normAutofit fontScale="92500" lnSpcReduction="10000"/>
          </a:bodyPr>
          <a:lstStyle/>
          <a:p>
            <a:r>
              <a:rPr lang="en-US" b="1">
                <a:solidFill>
                  <a:schemeClr val="accent1">
                    <a:lumMod val="75000"/>
                  </a:schemeClr>
                </a:solidFill>
              </a:rPr>
              <a:t>b. Phân loại</a:t>
            </a:r>
          </a:p>
          <a:p>
            <a:r>
              <a:rPr lang="vi-VN"/>
              <a:t>APIs thường được chia thành hai loại:</a:t>
            </a:r>
          </a:p>
          <a:p>
            <a:pPr algn="l">
              <a:buFont typeface="Wingdings" panose="05000000000000000000" pitchFamily="2" charset="2"/>
              <a:buChar char="Ø"/>
            </a:pPr>
            <a:r>
              <a:rPr lang="vi-VN" b="1"/>
              <a:t>Browser APIs </a:t>
            </a:r>
            <a:r>
              <a:rPr lang="vi-VN"/>
              <a:t>được tích hợp trong trình duyệt web và có thể hiển thị dữ liệu từ môi trường máy tính hoặc thực hiện những tương tác phức tạp hữu ích.</a:t>
            </a:r>
            <a:endParaRPr lang="en-US"/>
          </a:p>
          <a:p>
            <a:pPr lvl="1" algn="l">
              <a:buFont typeface="Wingdings" panose="05000000000000000000" pitchFamily="2" charset="2"/>
              <a:buChar char="§"/>
            </a:pPr>
            <a:r>
              <a:rPr lang="vi-VN" u="sng"/>
              <a:t>Ví dụ</a:t>
            </a:r>
            <a:r>
              <a:rPr lang="vi-VN"/>
              <a:t>: DOM (Document Object Model) API, Geolocation API, …</a:t>
            </a:r>
          </a:p>
          <a:p>
            <a:pPr>
              <a:buFont typeface="Wingdings" panose="05000000000000000000" pitchFamily="2" charset="2"/>
              <a:buChar char="Ø"/>
            </a:pPr>
            <a:r>
              <a:rPr lang="vi-VN" b="1"/>
              <a:t>Third party APIs </a:t>
            </a:r>
            <a:r>
              <a:rPr lang="vi-VN"/>
              <a:t>không được tích hợp vào trình duyệt theo mặc định và thường phải lấy mã và thông tin của chúng từ một nơi nào đó trên Web.</a:t>
            </a:r>
            <a:endParaRPr lang="en-US"/>
          </a:p>
          <a:p>
            <a:pPr lvl="1">
              <a:buFont typeface="Wingdings" panose="05000000000000000000" pitchFamily="2" charset="2"/>
              <a:buChar char="§"/>
            </a:pPr>
            <a:r>
              <a:rPr lang="vi-VN" u="sng"/>
              <a:t>Ví dụ</a:t>
            </a:r>
            <a:r>
              <a:rPr lang="vi-VN"/>
              <a:t>: Twitter API, Google Maps API, …</a:t>
            </a:r>
          </a:p>
        </p:txBody>
      </p:sp>
      <p:sp>
        <p:nvSpPr>
          <p:cNvPr id="4" name="Slide Number Placeholder 3">
            <a:extLst>
              <a:ext uri="{FF2B5EF4-FFF2-40B4-BE49-F238E27FC236}">
                <a16:creationId xmlns:a16="http://schemas.microsoft.com/office/drawing/2014/main" id="{D53AEB6D-3AF1-47F0-AC3E-860DE9BD195D}"/>
              </a:ext>
            </a:extLst>
          </p:cNvPr>
          <p:cNvSpPr>
            <a:spLocks noGrp="1"/>
          </p:cNvSpPr>
          <p:nvPr>
            <p:ph type="sldNum" sz="quarter" idx="12"/>
          </p:nvPr>
        </p:nvSpPr>
        <p:spPr/>
        <p:txBody>
          <a:bodyPr/>
          <a:lstStyle/>
          <a:p>
            <a:fld id="{5771DB1C-B372-4CFA-B223-ECAC3FCFC319}" type="slidenum">
              <a:rPr lang="en-US" smtClean="0"/>
              <a:t>132</a:t>
            </a:fld>
            <a:endParaRPr lang="en-US"/>
          </a:p>
        </p:txBody>
      </p:sp>
      <p:pic>
        <p:nvPicPr>
          <p:cNvPr id="5" name="Picture 4" descr="Graphical user interface, application&#10;&#10;Description automatically generated">
            <a:extLst>
              <a:ext uri="{FF2B5EF4-FFF2-40B4-BE49-F238E27FC236}">
                <a16:creationId xmlns:a16="http://schemas.microsoft.com/office/drawing/2014/main" id="{980F13D7-E94E-48AA-9D11-08A4B67C96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1524" y="1777255"/>
            <a:ext cx="6190615" cy="3881120"/>
          </a:xfrm>
          <a:prstGeom prst="rect">
            <a:avLst/>
          </a:prstGeom>
          <a:noFill/>
          <a:ln>
            <a:noFill/>
          </a:ln>
        </p:spPr>
      </p:pic>
    </p:spTree>
    <p:extLst>
      <p:ext uri="{BB962C8B-B14F-4D97-AF65-F5344CB8AC3E}">
        <p14:creationId xmlns:p14="http://schemas.microsoft.com/office/powerpoint/2010/main" val="3107961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136C-01C5-41E3-B2E0-91F0D7A9DE46}"/>
              </a:ext>
            </a:extLst>
          </p:cNvPr>
          <p:cNvSpPr>
            <a:spLocks noGrp="1"/>
          </p:cNvSpPr>
          <p:nvPr>
            <p:ph type="title"/>
          </p:nvPr>
        </p:nvSpPr>
        <p:spPr/>
        <p:txBody>
          <a:bodyPr>
            <a:normAutofit/>
          </a:bodyPr>
          <a:lstStyle/>
          <a:p>
            <a:r>
              <a:rPr lang="en-US"/>
              <a:t>4.1. Giới thiệu về API Web</a:t>
            </a:r>
          </a:p>
        </p:txBody>
      </p:sp>
      <p:sp>
        <p:nvSpPr>
          <p:cNvPr id="3" name="Content Placeholder 2">
            <a:extLst>
              <a:ext uri="{FF2B5EF4-FFF2-40B4-BE49-F238E27FC236}">
                <a16:creationId xmlns:a16="http://schemas.microsoft.com/office/drawing/2014/main" id="{B85B9DA4-783E-4CFC-B53A-794320D619C9}"/>
              </a:ext>
            </a:extLst>
          </p:cNvPr>
          <p:cNvSpPr>
            <a:spLocks noGrp="1"/>
          </p:cNvSpPr>
          <p:nvPr>
            <p:ph idx="1"/>
          </p:nvPr>
        </p:nvSpPr>
        <p:spPr/>
        <p:txBody>
          <a:bodyPr/>
          <a:lstStyle/>
          <a:p>
            <a:r>
              <a:rPr lang="en-US" b="1">
                <a:solidFill>
                  <a:schemeClr val="accent1">
                    <a:lumMod val="75000"/>
                  </a:schemeClr>
                </a:solidFill>
              </a:rPr>
              <a:t>b. Phân loại</a:t>
            </a:r>
          </a:p>
          <a:p>
            <a:r>
              <a:rPr lang="en-US"/>
              <a:t>Mối quan hệ giữa </a:t>
            </a:r>
            <a:r>
              <a:rPr lang="en-US" b="1"/>
              <a:t>JavaScript</a:t>
            </a:r>
            <a:r>
              <a:rPr lang="en-US"/>
              <a:t>, </a:t>
            </a:r>
            <a:r>
              <a:rPr lang="en-US" b="1"/>
              <a:t>APIs</a:t>
            </a:r>
            <a:r>
              <a:rPr lang="en-US"/>
              <a:t> và </a:t>
            </a:r>
            <a:r>
              <a:rPr lang="en-US" b="1"/>
              <a:t>JavaScript</a:t>
            </a:r>
            <a:r>
              <a:rPr lang="en-US"/>
              <a:t> </a:t>
            </a:r>
            <a:r>
              <a:rPr lang="en-US" b="1"/>
              <a:t>tools</a:t>
            </a:r>
            <a:r>
              <a:rPr lang="en-US"/>
              <a:t>:</a:t>
            </a:r>
          </a:p>
        </p:txBody>
      </p:sp>
      <p:sp>
        <p:nvSpPr>
          <p:cNvPr id="4" name="Slide Number Placeholder 3">
            <a:extLst>
              <a:ext uri="{FF2B5EF4-FFF2-40B4-BE49-F238E27FC236}">
                <a16:creationId xmlns:a16="http://schemas.microsoft.com/office/drawing/2014/main" id="{D53AEB6D-3AF1-47F0-AC3E-860DE9BD195D}"/>
              </a:ext>
            </a:extLst>
          </p:cNvPr>
          <p:cNvSpPr>
            <a:spLocks noGrp="1"/>
          </p:cNvSpPr>
          <p:nvPr>
            <p:ph type="sldNum" sz="quarter" idx="12"/>
          </p:nvPr>
        </p:nvSpPr>
        <p:spPr/>
        <p:txBody>
          <a:bodyPr/>
          <a:lstStyle/>
          <a:p>
            <a:fld id="{5771DB1C-B372-4CFA-B223-ECAC3FCFC319}" type="slidenum">
              <a:rPr lang="en-US" smtClean="0"/>
              <a:t>133</a:t>
            </a:fld>
            <a:endParaRPr lang="en-US"/>
          </a:p>
        </p:txBody>
      </p:sp>
      <p:graphicFrame>
        <p:nvGraphicFramePr>
          <p:cNvPr id="5" name="Diagram 4">
            <a:extLst>
              <a:ext uri="{FF2B5EF4-FFF2-40B4-BE49-F238E27FC236}">
                <a16:creationId xmlns:a16="http://schemas.microsoft.com/office/drawing/2014/main" id="{E78239B0-4BBA-4EEE-B18A-97C3919A70CD}"/>
              </a:ext>
            </a:extLst>
          </p:cNvPr>
          <p:cNvGraphicFramePr/>
          <p:nvPr>
            <p:extLst>
              <p:ext uri="{D42A27DB-BD31-4B8C-83A1-F6EECF244321}">
                <p14:modId xmlns:p14="http://schemas.microsoft.com/office/powerpoint/2010/main" val="1067868217"/>
              </p:ext>
            </p:extLst>
          </p:nvPr>
        </p:nvGraphicFramePr>
        <p:xfrm>
          <a:off x="228600" y="2246207"/>
          <a:ext cx="11722099" cy="4014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80825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136C-01C5-41E3-B2E0-91F0D7A9DE46}"/>
              </a:ext>
            </a:extLst>
          </p:cNvPr>
          <p:cNvSpPr>
            <a:spLocks noGrp="1"/>
          </p:cNvSpPr>
          <p:nvPr>
            <p:ph type="title"/>
          </p:nvPr>
        </p:nvSpPr>
        <p:spPr/>
        <p:txBody>
          <a:bodyPr>
            <a:normAutofit/>
          </a:bodyPr>
          <a:lstStyle/>
          <a:p>
            <a:r>
              <a:rPr lang="en-US"/>
              <a:t>4.1. Giới thiệu về API Web</a:t>
            </a:r>
          </a:p>
        </p:txBody>
      </p:sp>
      <p:sp>
        <p:nvSpPr>
          <p:cNvPr id="3" name="Content Placeholder 2">
            <a:extLst>
              <a:ext uri="{FF2B5EF4-FFF2-40B4-BE49-F238E27FC236}">
                <a16:creationId xmlns:a16="http://schemas.microsoft.com/office/drawing/2014/main" id="{B85B9DA4-783E-4CFC-B53A-794320D619C9}"/>
              </a:ext>
            </a:extLst>
          </p:cNvPr>
          <p:cNvSpPr>
            <a:spLocks noGrp="1"/>
          </p:cNvSpPr>
          <p:nvPr>
            <p:ph idx="1"/>
          </p:nvPr>
        </p:nvSpPr>
        <p:spPr/>
        <p:txBody>
          <a:bodyPr/>
          <a:lstStyle/>
          <a:p>
            <a:r>
              <a:rPr lang="en-US" b="1">
                <a:solidFill>
                  <a:schemeClr val="accent1">
                    <a:lumMod val="75000"/>
                  </a:schemeClr>
                </a:solidFill>
              </a:rPr>
              <a:t>b. Phân loại</a:t>
            </a:r>
          </a:p>
          <a:p>
            <a:r>
              <a:rPr lang="en-US"/>
              <a:t>Mối quan hệ giữa </a:t>
            </a:r>
            <a:r>
              <a:rPr lang="en-US" b="1"/>
              <a:t>JavaScript</a:t>
            </a:r>
            <a:r>
              <a:rPr lang="en-US"/>
              <a:t>, </a:t>
            </a:r>
            <a:r>
              <a:rPr lang="en-US" b="1"/>
              <a:t>APIs</a:t>
            </a:r>
            <a:r>
              <a:rPr lang="en-US"/>
              <a:t> và </a:t>
            </a:r>
            <a:r>
              <a:rPr lang="en-US" b="1"/>
              <a:t>JavaScript</a:t>
            </a:r>
            <a:r>
              <a:rPr lang="en-US"/>
              <a:t> </a:t>
            </a:r>
            <a:r>
              <a:rPr lang="en-US" b="1"/>
              <a:t>tools</a:t>
            </a:r>
            <a:r>
              <a:rPr lang="en-US"/>
              <a:t>:</a:t>
            </a:r>
          </a:p>
        </p:txBody>
      </p:sp>
      <p:sp>
        <p:nvSpPr>
          <p:cNvPr id="4" name="Slide Number Placeholder 3">
            <a:extLst>
              <a:ext uri="{FF2B5EF4-FFF2-40B4-BE49-F238E27FC236}">
                <a16:creationId xmlns:a16="http://schemas.microsoft.com/office/drawing/2014/main" id="{D53AEB6D-3AF1-47F0-AC3E-860DE9BD195D}"/>
              </a:ext>
            </a:extLst>
          </p:cNvPr>
          <p:cNvSpPr>
            <a:spLocks noGrp="1"/>
          </p:cNvSpPr>
          <p:nvPr>
            <p:ph type="sldNum" sz="quarter" idx="12"/>
          </p:nvPr>
        </p:nvSpPr>
        <p:spPr/>
        <p:txBody>
          <a:bodyPr/>
          <a:lstStyle/>
          <a:p>
            <a:fld id="{5771DB1C-B372-4CFA-B223-ECAC3FCFC319}" type="slidenum">
              <a:rPr lang="en-US" smtClean="0"/>
              <a:t>134</a:t>
            </a:fld>
            <a:endParaRPr lang="en-US"/>
          </a:p>
        </p:txBody>
      </p:sp>
      <p:graphicFrame>
        <p:nvGraphicFramePr>
          <p:cNvPr id="5" name="Diagram 4">
            <a:extLst>
              <a:ext uri="{FF2B5EF4-FFF2-40B4-BE49-F238E27FC236}">
                <a16:creationId xmlns:a16="http://schemas.microsoft.com/office/drawing/2014/main" id="{E78239B0-4BBA-4EEE-B18A-97C3919A70CD}"/>
              </a:ext>
            </a:extLst>
          </p:cNvPr>
          <p:cNvGraphicFramePr/>
          <p:nvPr>
            <p:extLst>
              <p:ext uri="{D42A27DB-BD31-4B8C-83A1-F6EECF244321}">
                <p14:modId xmlns:p14="http://schemas.microsoft.com/office/powerpoint/2010/main" val="2890872751"/>
              </p:ext>
            </p:extLst>
          </p:nvPr>
        </p:nvGraphicFramePr>
        <p:xfrm>
          <a:off x="228600" y="2367280"/>
          <a:ext cx="11722099" cy="3893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40258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normAutofit/>
          </a:bodyPr>
          <a:lstStyle/>
          <a:p>
            <a:r>
              <a:rPr lang="en-US" sz="4000"/>
              <a:t>a.	Khái niệm</a:t>
            </a:r>
          </a:p>
          <a:p>
            <a:r>
              <a:rPr lang="en-US" sz="4000"/>
              <a:t>b.	Methods</a:t>
            </a:r>
          </a:p>
          <a:p>
            <a:r>
              <a:rPr lang="en-US" sz="4000"/>
              <a:t>c.	Elements</a:t>
            </a:r>
          </a:p>
          <a:p>
            <a:r>
              <a:rPr lang="en-US" sz="4000"/>
              <a:t>d.	Events</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135</a:t>
            </a:fld>
            <a:endParaRPr lang="en-US"/>
          </a:p>
        </p:txBody>
      </p:sp>
    </p:spTree>
    <p:extLst>
      <p:ext uri="{BB962C8B-B14F-4D97-AF65-F5344CB8AC3E}">
        <p14:creationId xmlns:p14="http://schemas.microsoft.com/office/powerpoint/2010/main" val="7210641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a:xfrm>
            <a:off x="228600" y="1276131"/>
            <a:ext cx="4424680" cy="4883369"/>
          </a:xfrm>
        </p:spPr>
        <p:txBody>
          <a:bodyPr/>
          <a:lstStyle/>
          <a:p>
            <a:pPr algn="l"/>
            <a:r>
              <a:rPr lang="en-US" b="1">
                <a:solidFill>
                  <a:schemeClr val="accent1">
                    <a:lumMod val="75000"/>
                  </a:schemeClr>
                </a:solidFill>
              </a:rPr>
              <a:t>a. Khái niệm</a:t>
            </a:r>
          </a:p>
          <a:p>
            <a:pPr algn="l">
              <a:buFont typeface="Wingdings" panose="05000000000000000000" pitchFamily="2" charset="2"/>
              <a:buChar char="Ø"/>
            </a:pPr>
            <a:r>
              <a:rPr lang="vi-VN"/>
              <a:t>Với </a:t>
            </a:r>
            <a:r>
              <a:rPr lang="vi-VN" b="1"/>
              <a:t>HTML DOM</a:t>
            </a:r>
            <a:r>
              <a:rPr lang="vi-VN"/>
              <a:t>, </a:t>
            </a:r>
            <a:r>
              <a:rPr lang="vi-VN" b="1" i="1"/>
              <a:t>JavaScript</a:t>
            </a:r>
            <a:r>
              <a:rPr lang="vi-VN"/>
              <a:t> có thể truy cập và thay đổi tất cả các phần tử của </a:t>
            </a:r>
            <a:r>
              <a:rPr lang="vi-VN" b="1" i="1"/>
              <a:t>HTML</a:t>
            </a:r>
            <a:r>
              <a:rPr lang="vi-VN"/>
              <a:t>.</a:t>
            </a:r>
            <a:endParaRPr lang="en-US"/>
          </a:p>
          <a:p>
            <a:pPr algn="l">
              <a:buFont typeface="Wingdings" panose="05000000000000000000" pitchFamily="2" charset="2"/>
              <a:buChar char="Ø"/>
            </a:pPr>
            <a:r>
              <a:rPr lang="vi-VN"/>
              <a:t>Khi một trang web được tải, trình duyệt sẽ tạo </a:t>
            </a:r>
            <a:r>
              <a:rPr lang="vi-VN" b="1"/>
              <a:t>Document Object Model của trang</a:t>
            </a:r>
            <a:r>
              <a:rPr lang="vi-VN"/>
              <a:t>.</a:t>
            </a:r>
          </a:p>
          <a:p>
            <a:pPr algn="l">
              <a:buFont typeface="Wingdings" panose="05000000000000000000" pitchFamily="2" charset="2"/>
              <a:buChar char="Ø"/>
            </a:pPr>
            <a:r>
              <a:rPr lang="vi-VN"/>
              <a:t>Mô hình </a:t>
            </a:r>
            <a:r>
              <a:rPr lang="vi-VN" b="1"/>
              <a:t>HTML DOM </a:t>
            </a:r>
            <a:r>
              <a:rPr lang="vi-VN"/>
              <a:t>được xây dựng như </a:t>
            </a:r>
            <a:r>
              <a:rPr lang="vi-VN" b="1"/>
              <a:t>một cây Objects</a:t>
            </a:r>
            <a:r>
              <a:rPr lang="en-US"/>
              <a:t>.</a:t>
            </a:r>
            <a:endParaRPr lang="vi-VN"/>
          </a:p>
          <a:p>
            <a:pPr algn="l"/>
            <a:endParaRPr lang="en-US"/>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136</a:t>
            </a:fld>
            <a:endParaRPr lang="en-US"/>
          </a:p>
        </p:txBody>
      </p:sp>
      <p:pic>
        <p:nvPicPr>
          <p:cNvPr id="5" name="Picture 4">
            <a:extLst>
              <a:ext uri="{FF2B5EF4-FFF2-40B4-BE49-F238E27FC236}">
                <a16:creationId xmlns:a16="http://schemas.microsoft.com/office/drawing/2014/main" id="{6C87FE14-A5DA-4A99-8882-58FA236CF6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17440" y="1789112"/>
            <a:ext cx="7033259" cy="3865911"/>
          </a:xfrm>
          <a:prstGeom prst="rect">
            <a:avLst/>
          </a:prstGeom>
          <a:noFill/>
          <a:ln>
            <a:noFill/>
          </a:ln>
        </p:spPr>
      </p:pic>
    </p:spTree>
    <p:extLst>
      <p:ext uri="{BB962C8B-B14F-4D97-AF65-F5344CB8AC3E}">
        <p14:creationId xmlns:p14="http://schemas.microsoft.com/office/powerpoint/2010/main" val="26793535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normAutofit/>
          </a:bodyPr>
          <a:lstStyle/>
          <a:p>
            <a:r>
              <a:rPr lang="en-US" sz="2400" b="1">
                <a:solidFill>
                  <a:schemeClr val="accent1">
                    <a:lumMod val="75000"/>
                  </a:schemeClr>
                </a:solidFill>
              </a:rPr>
              <a:t>a. Khái niệm</a:t>
            </a:r>
          </a:p>
          <a:p>
            <a:r>
              <a:rPr lang="vi-VN" sz="2400"/>
              <a:t>Với mô hình đối tượng, </a:t>
            </a:r>
            <a:r>
              <a:rPr lang="vi-VN" sz="2400" b="1"/>
              <a:t>JavaScript có tất cả sức mạnh cần thiết để tạo HTML động</a:t>
            </a:r>
            <a:r>
              <a:rPr lang="vi-VN" sz="2400"/>
              <a:t>:</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137</a:t>
            </a:fld>
            <a:endParaRPr lang="en-US"/>
          </a:p>
        </p:txBody>
      </p:sp>
      <p:graphicFrame>
        <p:nvGraphicFramePr>
          <p:cNvPr id="5" name="Diagram 4">
            <a:extLst>
              <a:ext uri="{FF2B5EF4-FFF2-40B4-BE49-F238E27FC236}">
                <a16:creationId xmlns:a16="http://schemas.microsoft.com/office/drawing/2014/main" id="{7FECA541-E0A3-4237-9370-336FD4F563B5}"/>
              </a:ext>
            </a:extLst>
          </p:cNvPr>
          <p:cNvGraphicFramePr/>
          <p:nvPr>
            <p:extLst>
              <p:ext uri="{D42A27DB-BD31-4B8C-83A1-F6EECF244321}">
                <p14:modId xmlns:p14="http://schemas.microsoft.com/office/powerpoint/2010/main" val="2455015170"/>
              </p:ext>
            </p:extLst>
          </p:nvPr>
        </p:nvGraphicFramePr>
        <p:xfrm>
          <a:off x="241299" y="2265680"/>
          <a:ext cx="11709399" cy="4003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32133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lstStyle/>
          <a:p>
            <a:r>
              <a:rPr lang="en-US" b="1">
                <a:solidFill>
                  <a:schemeClr val="accent1">
                    <a:lumMod val="75000"/>
                  </a:schemeClr>
                </a:solidFill>
              </a:rPr>
              <a:t>a. Khái niệm</a:t>
            </a:r>
          </a:p>
          <a:p>
            <a:r>
              <a:rPr lang="vi-VN" b="1" u="sng"/>
              <a:t>DOM</a:t>
            </a:r>
          </a:p>
          <a:p>
            <a:pPr>
              <a:buFont typeface="Wingdings" panose="05000000000000000000" pitchFamily="2" charset="2"/>
              <a:buChar char="Ø"/>
            </a:pPr>
            <a:r>
              <a:rPr lang="vi-VN"/>
              <a:t>DOM là tiêu chuẩn W3C (World Wide Web Consortium).</a:t>
            </a:r>
            <a:endParaRPr lang="en-US"/>
          </a:p>
          <a:p>
            <a:pPr>
              <a:buFont typeface="Wingdings" panose="05000000000000000000" pitchFamily="2" charset="2"/>
              <a:buChar char="Ø"/>
            </a:pPr>
            <a:r>
              <a:rPr lang="en-US"/>
              <a:t>DOM là một tập hợp các API để kiểm soát HTML.</a:t>
            </a:r>
          </a:p>
          <a:p>
            <a:pPr>
              <a:buFont typeface="Wingdings" panose="05000000000000000000" pitchFamily="2" charset="2"/>
              <a:buChar char="Ø"/>
            </a:pPr>
            <a:r>
              <a:rPr lang="vi-VN"/>
              <a:t>DOM xác định một tiêu chuẩn để truy cập tài liệu:</a:t>
            </a:r>
          </a:p>
          <a:p>
            <a:pPr lvl="1">
              <a:buFont typeface="Wingdings" panose="05000000000000000000" pitchFamily="2" charset="2"/>
              <a:buChar char="§"/>
            </a:pPr>
            <a:r>
              <a:rPr lang="vi-VN"/>
              <a:t>"The W3C Document Object Model (DOM) là một nền tảng và giao diện ngôn ngữ trung lập cho phép các chương trình và tập lệnh truy cập động và cập nhật nội dung, cấu trúc và kiểu của tài liệu."</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138</a:t>
            </a:fld>
            <a:endParaRPr lang="en-US"/>
          </a:p>
        </p:txBody>
      </p:sp>
    </p:spTree>
    <p:extLst>
      <p:ext uri="{BB962C8B-B14F-4D97-AF65-F5344CB8AC3E}">
        <p14:creationId xmlns:p14="http://schemas.microsoft.com/office/powerpoint/2010/main" val="7871787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normAutofit lnSpcReduction="10000"/>
          </a:bodyPr>
          <a:lstStyle/>
          <a:p>
            <a:r>
              <a:rPr lang="en-US" b="1">
                <a:solidFill>
                  <a:schemeClr val="accent1">
                    <a:lumMod val="75000"/>
                  </a:schemeClr>
                </a:solidFill>
              </a:rPr>
              <a:t>a. Khái niệm</a:t>
            </a:r>
          </a:p>
          <a:p>
            <a:r>
              <a:rPr lang="vi-VN" b="1" u="sng"/>
              <a:t>HTML DOM (Document Object Model)</a:t>
            </a:r>
          </a:p>
          <a:p>
            <a:pPr>
              <a:buFont typeface="Wingdings" panose="05000000000000000000" pitchFamily="2" charset="2"/>
              <a:buChar char="Ø"/>
            </a:pPr>
            <a:r>
              <a:rPr lang="vi-VN" b="1"/>
              <a:t>HTML DOM </a:t>
            </a:r>
            <a:r>
              <a:rPr lang="vi-VN"/>
              <a:t>là một mô hình đối tượng tiêu chuẩn và giao diện lập trình cho HTML.</a:t>
            </a:r>
            <a:endParaRPr lang="en-US"/>
          </a:p>
          <a:p>
            <a:pPr>
              <a:buFont typeface="Wingdings" panose="05000000000000000000" pitchFamily="2" charset="2"/>
              <a:buChar char="Ø"/>
            </a:pPr>
            <a:r>
              <a:rPr lang="vi-VN"/>
              <a:t>HTML DOM định nghĩa:</a:t>
            </a:r>
          </a:p>
          <a:p>
            <a:pPr lvl="1">
              <a:buFont typeface="Wingdings" panose="05000000000000000000" pitchFamily="2" charset="2"/>
              <a:buChar char="§"/>
            </a:pPr>
            <a:r>
              <a:rPr lang="vi-VN"/>
              <a:t>Các phần tử HTML dưới dạng đối tượng.</a:t>
            </a:r>
          </a:p>
          <a:p>
            <a:pPr lvl="1">
              <a:buFont typeface="Wingdings" panose="05000000000000000000" pitchFamily="2" charset="2"/>
              <a:buChar char="§"/>
            </a:pPr>
            <a:r>
              <a:rPr lang="vi-VN"/>
              <a:t>Các thuộc tính của tất cả các phần tử HTML.</a:t>
            </a:r>
          </a:p>
          <a:p>
            <a:pPr lvl="1">
              <a:buFont typeface="Wingdings" panose="05000000000000000000" pitchFamily="2" charset="2"/>
              <a:buChar char="§"/>
            </a:pPr>
            <a:r>
              <a:rPr lang="vi-VN"/>
              <a:t>Các phương pháp để truy cập tất cả các phần tử HTML.</a:t>
            </a:r>
          </a:p>
          <a:p>
            <a:pPr lvl="1">
              <a:buFont typeface="Wingdings" panose="05000000000000000000" pitchFamily="2" charset="2"/>
              <a:buChar char="§"/>
            </a:pPr>
            <a:r>
              <a:rPr lang="vi-VN"/>
              <a:t>Các sự kiện cho tất cả các phần tử HTML.</a:t>
            </a:r>
          </a:p>
          <a:p>
            <a:pPr>
              <a:buFont typeface="Wingdings" panose="05000000000000000000" pitchFamily="2" charset="2"/>
              <a:buChar char="Ø"/>
            </a:pPr>
            <a:r>
              <a:rPr lang="vi-VN" b="1"/>
              <a:t>HTML DOM là một tiêu chuẩn cho cách lấy, thay đổi, thêm hoặc xóa các phần tử HTML</a:t>
            </a:r>
            <a:r>
              <a:rPr lang="vi-VN"/>
              <a:t>.</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139</a:t>
            </a:fld>
            <a:endParaRPr lang="en-US"/>
          </a:p>
        </p:txBody>
      </p:sp>
    </p:spTree>
    <p:extLst>
      <p:ext uri="{BB962C8B-B14F-4D97-AF65-F5344CB8AC3E}">
        <p14:creationId xmlns:p14="http://schemas.microsoft.com/office/powerpoint/2010/main" val="1171435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CF29A-F212-451D-ADF2-E6FF03A998A1}"/>
              </a:ext>
            </a:extLst>
          </p:cNvPr>
          <p:cNvSpPr>
            <a:spLocks noGrp="1"/>
          </p:cNvSpPr>
          <p:nvPr>
            <p:ph type="title"/>
          </p:nvPr>
        </p:nvSpPr>
        <p:spPr/>
        <p:txBody>
          <a:bodyPr>
            <a:normAutofit/>
          </a:bodyPr>
          <a:lstStyle/>
          <a:p>
            <a:r>
              <a:rPr lang="vi-VN"/>
              <a:t>2.</a:t>
            </a:r>
            <a:r>
              <a:rPr lang="en-US"/>
              <a:t> </a:t>
            </a:r>
            <a:r>
              <a:rPr lang="vi-VN"/>
              <a:t>JavaScript cơ bản</a:t>
            </a:r>
            <a:endParaRPr lang="en-US"/>
          </a:p>
        </p:txBody>
      </p:sp>
      <p:sp>
        <p:nvSpPr>
          <p:cNvPr id="3" name="Content Placeholder 2">
            <a:extLst>
              <a:ext uri="{FF2B5EF4-FFF2-40B4-BE49-F238E27FC236}">
                <a16:creationId xmlns:a16="http://schemas.microsoft.com/office/drawing/2014/main" id="{9334B0C1-C669-4917-8AD8-4DC540E9014B}"/>
              </a:ext>
            </a:extLst>
          </p:cNvPr>
          <p:cNvSpPr>
            <a:spLocks noGrp="1"/>
          </p:cNvSpPr>
          <p:nvPr>
            <p:ph idx="1"/>
          </p:nvPr>
        </p:nvSpPr>
        <p:spPr/>
        <p:txBody>
          <a:bodyPr>
            <a:normAutofit/>
          </a:bodyPr>
          <a:lstStyle/>
          <a:p>
            <a:r>
              <a:rPr lang="en-US" sz="3600"/>
              <a:t>2.1.	Tổng quan</a:t>
            </a:r>
          </a:p>
          <a:p>
            <a:r>
              <a:rPr lang="vi-VN" sz="3600"/>
              <a:t>2.2.	Các biến</a:t>
            </a:r>
          </a:p>
          <a:p>
            <a:r>
              <a:rPr lang="vi-VN" sz="3600"/>
              <a:t>2.3.	Số và toán tử</a:t>
            </a:r>
          </a:p>
          <a:p>
            <a:r>
              <a:rPr lang="vi-VN" sz="3600"/>
              <a:t>2.4.	Xử lý văn bản</a:t>
            </a:r>
          </a:p>
          <a:p>
            <a:r>
              <a:rPr lang="vi-VN" sz="3600"/>
              <a:t>2.5.	Các phương thức chuỗi hữu ích</a:t>
            </a:r>
          </a:p>
          <a:p>
            <a:r>
              <a:rPr lang="vi-VN" sz="3600"/>
              <a:t>2.6.	Mảng</a:t>
            </a:r>
          </a:p>
          <a:p>
            <a:r>
              <a:rPr lang="vi-VN" sz="3600"/>
              <a:t>2.7.	Xây dựng blocks</a:t>
            </a:r>
          </a:p>
        </p:txBody>
      </p:sp>
      <p:sp>
        <p:nvSpPr>
          <p:cNvPr id="4" name="Slide Number Placeholder 3">
            <a:extLst>
              <a:ext uri="{FF2B5EF4-FFF2-40B4-BE49-F238E27FC236}">
                <a16:creationId xmlns:a16="http://schemas.microsoft.com/office/drawing/2014/main" id="{86EC7EAB-8326-46BA-90CA-7AE28F65C64B}"/>
              </a:ext>
            </a:extLst>
          </p:cNvPr>
          <p:cNvSpPr>
            <a:spLocks noGrp="1"/>
          </p:cNvSpPr>
          <p:nvPr>
            <p:ph type="sldNum" sz="quarter" idx="12"/>
          </p:nvPr>
        </p:nvSpPr>
        <p:spPr/>
        <p:txBody>
          <a:bodyPr/>
          <a:lstStyle/>
          <a:p>
            <a:fld id="{5771DB1C-B372-4CFA-B223-ECAC3FCFC319}" type="slidenum">
              <a:rPr lang="en-US" smtClean="0"/>
              <a:t>14</a:t>
            </a:fld>
            <a:endParaRPr lang="en-US"/>
          </a:p>
        </p:txBody>
      </p:sp>
    </p:spTree>
    <p:extLst>
      <p:ext uri="{BB962C8B-B14F-4D97-AF65-F5344CB8AC3E}">
        <p14:creationId xmlns:p14="http://schemas.microsoft.com/office/powerpoint/2010/main" val="39899461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a:xfrm>
            <a:off x="228600" y="1276131"/>
            <a:ext cx="4505960" cy="4883369"/>
          </a:xfrm>
        </p:spPr>
        <p:txBody>
          <a:bodyPr/>
          <a:lstStyle/>
          <a:p>
            <a:pPr algn="l"/>
            <a:r>
              <a:rPr lang="en-US" b="1">
                <a:solidFill>
                  <a:schemeClr val="accent1">
                    <a:lumMod val="75000"/>
                  </a:schemeClr>
                </a:solidFill>
              </a:rPr>
              <a:t>b. Methods</a:t>
            </a:r>
          </a:p>
          <a:p>
            <a:pPr algn="l">
              <a:buFont typeface="Wingdings" panose="05000000000000000000" pitchFamily="2" charset="2"/>
              <a:buChar char="Ø"/>
            </a:pPr>
            <a:r>
              <a:rPr lang="vi-VN" b="1"/>
              <a:t>HTML DOM </a:t>
            </a:r>
            <a:r>
              <a:rPr lang="vi-VN"/>
              <a:t>có thể được truy cập bằng JavaScript (</a:t>
            </a:r>
            <a:r>
              <a:rPr lang="vi-VN" i="1"/>
              <a:t>và với các ngôn ngữ lập trình khác</a:t>
            </a:r>
            <a:r>
              <a:rPr lang="vi-VN"/>
              <a:t>).</a:t>
            </a:r>
            <a:endParaRPr lang="en-US"/>
          </a:p>
          <a:p>
            <a:pPr algn="l">
              <a:buFont typeface="Wingdings" panose="05000000000000000000" pitchFamily="2" charset="2"/>
              <a:buChar char="Ø"/>
            </a:pPr>
            <a:r>
              <a:rPr lang="vi-VN"/>
              <a:t>Trong DOM, tất cả các phần tử HTML được định nghĩa là các đối tượng.</a:t>
            </a:r>
          </a:p>
          <a:p>
            <a:pPr algn="l">
              <a:buFont typeface="Wingdings" panose="05000000000000000000" pitchFamily="2" charset="2"/>
              <a:buChar char="Ø"/>
            </a:pPr>
            <a:r>
              <a:rPr lang="vi-VN"/>
              <a:t>JavaScript có thể tương tác các thuộc tính và phương thức của từng đối tượng</a:t>
            </a:r>
            <a:r>
              <a:rPr lang="en-US"/>
              <a:t>.</a:t>
            </a:r>
            <a:endParaRPr lang="vi-VN"/>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140</a:t>
            </a:fld>
            <a:endParaRPr lang="en-US"/>
          </a:p>
        </p:txBody>
      </p:sp>
      <p:graphicFrame>
        <p:nvGraphicFramePr>
          <p:cNvPr id="5" name="Diagram 4">
            <a:extLst>
              <a:ext uri="{FF2B5EF4-FFF2-40B4-BE49-F238E27FC236}">
                <a16:creationId xmlns:a16="http://schemas.microsoft.com/office/drawing/2014/main" id="{C8705C36-FFEC-468D-A8C8-E6CB0A84997E}"/>
              </a:ext>
            </a:extLst>
          </p:cNvPr>
          <p:cNvGraphicFramePr/>
          <p:nvPr>
            <p:extLst>
              <p:ext uri="{D42A27DB-BD31-4B8C-83A1-F6EECF244321}">
                <p14:modId xmlns:p14="http://schemas.microsoft.com/office/powerpoint/2010/main" val="3123628720"/>
              </p:ext>
            </p:extLst>
          </p:nvPr>
        </p:nvGraphicFramePr>
        <p:xfrm>
          <a:off x="4787899" y="1276131"/>
          <a:ext cx="7345680" cy="4778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39186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a:xfrm>
            <a:off x="228600" y="1276131"/>
            <a:ext cx="5176520" cy="4883369"/>
          </a:xfrm>
        </p:spPr>
        <p:txBody>
          <a:bodyPr>
            <a:normAutofit/>
          </a:bodyPr>
          <a:lstStyle/>
          <a:p>
            <a:pPr algn="l"/>
            <a:r>
              <a:rPr lang="en-US" sz="2400" b="1">
                <a:solidFill>
                  <a:schemeClr val="accent1">
                    <a:lumMod val="75000"/>
                  </a:schemeClr>
                </a:solidFill>
              </a:rPr>
              <a:t>b. Methods</a:t>
            </a:r>
          </a:p>
          <a:p>
            <a:pPr algn="l"/>
            <a:r>
              <a:rPr lang="vi-VN" sz="2400" b="1" u="sng"/>
              <a:t>Phương thức getElementById</a:t>
            </a:r>
          </a:p>
          <a:p>
            <a:pPr algn="l">
              <a:buFont typeface="Wingdings" panose="05000000000000000000" pitchFamily="2" charset="2"/>
              <a:buChar char="Ø"/>
            </a:pPr>
            <a:r>
              <a:rPr lang="vi-VN" sz="2400"/>
              <a:t>Cách phổ biến nhất để truy cập một phần tử HTML là sử dụng id của phần tử.</a:t>
            </a:r>
          </a:p>
          <a:p>
            <a:pPr algn="l"/>
            <a:r>
              <a:rPr lang="vi-VN" sz="2400" b="1" u="sng"/>
              <a:t>Thuộc tính innerHTML</a:t>
            </a:r>
          </a:p>
          <a:p>
            <a:pPr algn="l">
              <a:buFont typeface="Wingdings" panose="05000000000000000000" pitchFamily="2" charset="2"/>
              <a:buChar char="Ø"/>
            </a:pPr>
            <a:r>
              <a:rPr lang="vi-VN" sz="2400"/>
              <a:t>Cách dễ nhất để lấy nội dung của một phần tử là sử dụng thuộc tính innerHTML.</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141</a:t>
            </a:fld>
            <a:endParaRPr lang="en-US"/>
          </a:p>
        </p:txBody>
      </p:sp>
      <p:pic>
        <p:nvPicPr>
          <p:cNvPr id="5" name="Picture 4">
            <a:extLst>
              <a:ext uri="{FF2B5EF4-FFF2-40B4-BE49-F238E27FC236}">
                <a16:creationId xmlns:a16="http://schemas.microsoft.com/office/drawing/2014/main" id="{059C2753-1343-462B-95A0-A024F017B0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5393" y="1920241"/>
            <a:ext cx="6425306" cy="423926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1DEF9E2E-51CB-4B3C-B2B2-5C12925101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8973" y="4835842"/>
            <a:ext cx="2458419" cy="1323658"/>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197046C0-2224-485B-8F68-4447C47AF6C2}"/>
              </a:ext>
            </a:extLst>
          </p:cNvPr>
          <p:cNvSpPr/>
          <p:nvPr/>
        </p:nvSpPr>
        <p:spPr>
          <a:xfrm rot="10800000" flipV="1">
            <a:off x="4391898" y="5150058"/>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067760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lstStyle/>
          <a:p>
            <a:r>
              <a:rPr lang="en-US" b="1">
                <a:solidFill>
                  <a:schemeClr val="accent1">
                    <a:lumMod val="75000"/>
                  </a:schemeClr>
                </a:solidFill>
              </a:rPr>
              <a:t>c. Elements</a:t>
            </a:r>
          </a:p>
          <a:p>
            <a:pPr>
              <a:buFont typeface="Wingdings" panose="05000000000000000000" pitchFamily="2" charset="2"/>
              <a:buChar char="Ø"/>
            </a:pPr>
            <a:r>
              <a:rPr lang="vi-VN"/>
              <a:t>Trong JavaScript, chúng ta cần xác định các phần tử HTML trước khi thao tác với các phần tử đó.</a:t>
            </a:r>
          </a:p>
          <a:p>
            <a:pPr>
              <a:buFont typeface="Wingdings" panose="05000000000000000000" pitchFamily="2" charset="2"/>
              <a:buChar char="Ø"/>
            </a:pPr>
            <a:r>
              <a:rPr lang="vi-VN"/>
              <a:t>Có nhiều cách để xác định các phần tử HTML:</a:t>
            </a:r>
          </a:p>
          <a:p>
            <a:pPr lvl="1">
              <a:buFont typeface="Wingdings" panose="05000000000000000000" pitchFamily="2" charset="2"/>
              <a:buChar char="§"/>
            </a:pPr>
            <a:r>
              <a:rPr lang="vi-VN"/>
              <a:t>Tìm các phần tử HTML theo </a:t>
            </a:r>
            <a:r>
              <a:rPr lang="vi-VN" b="1">
                <a:solidFill>
                  <a:schemeClr val="accent1">
                    <a:lumMod val="75000"/>
                  </a:schemeClr>
                </a:solidFill>
              </a:rPr>
              <a:t>id</a:t>
            </a:r>
          </a:p>
          <a:p>
            <a:pPr lvl="1">
              <a:buFont typeface="Wingdings" panose="05000000000000000000" pitchFamily="2" charset="2"/>
              <a:buChar char="§"/>
            </a:pPr>
            <a:r>
              <a:rPr lang="vi-VN"/>
              <a:t>Tìm các phần tử HTML theo </a:t>
            </a:r>
            <a:r>
              <a:rPr lang="vi-VN" b="1">
                <a:solidFill>
                  <a:schemeClr val="accent1">
                    <a:lumMod val="75000"/>
                  </a:schemeClr>
                </a:solidFill>
              </a:rPr>
              <a:t>tag name</a:t>
            </a:r>
          </a:p>
          <a:p>
            <a:pPr lvl="1">
              <a:buFont typeface="Wingdings" panose="05000000000000000000" pitchFamily="2" charset="2"/>
              <a:buChar char="§"/>
            </a:pPr>
            <a:r>
              <a:rPr lang="vi-VN"/>
              <a:t>Tìm các phần tử HTML theo </a:t>
            </a:r>
            <a:r>
              <a:rPr lang="vi-VN" b="1">
                <a:solidFill>
                  <a:schemeClr val="accent1">
                    <a:lumMod val="75000"/>
                  </a:schemeClr>
                </a:solidFill>
              </a:rPr>
              <a:t>class name</a:t>
            </a:r>
          </a:p>
          <a:p>
            <a:pPr lvl="1">
              <a:buFont typeface="Wingdings" panose="05000000000000000000" pitchFamily="2" charset="2"/>
              <a:buChar char="§"/>
            </a:pPr>
            <a:r>
              <a:rPr lang="vi-VN"/>
              <a:t>Tìm các phần tử HTML bằng </a:t>
            </a:r>
            <a:r>
              <a:rPr lang="vi-VN" b="1">
                <a:solidFill>
                  <a:schemeClr val="accent1">
                    <a:lumMod val="75000"/>
                  </a:schemeClr>
                </a:solidFill>
              </a:rPr>
              <a:t>CSS selectors</a:t>
            </a:r>
          </a:p>
          <a:p>
            <a:pPr lvl="1">
              <a:buFont typeface="Wingdings" panose="05000000000000000000" pitchFamily="2" charset="2"/>
              <a:buChar char="§"/>
            </a:pPr>
            <a:r>
              <a:rPr lang="vi-VN"/>
              <a:t>Tìm các phần tử HTML bằng </a:t>
            </a:r>
            <a:r>
              <a:rPr lang="vi-VN" b="1">
                <a:solidFill>
                  <a:schemeClr val="accent1">
                    <a:lumMod val="75000"/>
                  </a:schemeClr>
                </a:solidFill>
              </a:rPr>
              <a:t>HTML object collections</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142</a:t>
            </a:fld>
            <a:endParaRPr lang="en-US"/>
          </a:p>
        </p:txBody>
      </p:sp>
    </p:spTree>
    <p:extLst>
      <p:ext uri="{BB962C8B-B14F-4D97-AF65-F5344CB8AC3E}">
        <p14:creationId xmlns:p14="http://schemas.microsoft.com/office/powerpoint/2010/main" val="20136227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lstStyle/>
          <a:p>
            <a:r>
              <a:rPr lang="en-US" b="1">
                <a:solidFill>
                  <a:schemeClr val="accent1">
                    <a:lumMod val="75000"/>
                  </a:schemeClr>
                </a:solidFill>
              </a:rPr>
              <a:t>c. Elements</a:t>
            </a:r>
          </a:p>
          <a:p>
            <a:r>
              <a:rPr lang="en-US" b="1" u="sng"/>
              <a:t>Id</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143</a:t>
            </a:fld>
            <a:endParaRPr lang="en-US"/>
          </a:p>
        </p:txBody>
      </p:sp>
      <p:pic>
        <p:nvPicPr>
          <p:cNvPr id="5" name="Picture 4">
            <a:extLst>
              <a:ext uri="{FF2B5EF4-FFF2-40B4-BE49-F238E27FC236}">
                <a16:creationId xmlns:a16="http://schemas.microsoft.com/office/drawing/2014/main" id="{14136F16-8533-408C-8B65-FA5C43C255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78499" y="1584215"/>
            <a:ext cx="6172200" cy="426720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003AE0F8-9FDD-4F0E-9624-62E1B1C196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599" y="2784365"/>
            <a:ext cx="5334000" cy="1866900"/>
          </a:xfrm>
          <a:prstGeom prst="rect">
            <a:avLst/>
          </a:prstGeom>
          <a:noFill/>
          <a:ln>
            <a:solidFill>
              <a:schemeClr val="bg1">
                <a:lumMod val="50000"/>
              </a:schemeClr>
            </a:solidFill>
          </a:ln>
        </p:spPr>
      </p:pic>
      <p:sp>
        <p:nvSpPr>
          <p:cNvPr id="7" name="Arrow: Bent-Up 6">
            <a:extLst>
              <a:ext uri="{FF2B5EF4-FFF2-40B4-BE49-F238E27FC236}">
                <a16:creationId xmlns:a16="http://schemas.microsoft.com/office/drawing/2014/main" id="{6F460B83-F658-4515-AA91-9896DA05BFDC}"/>
              </a:ext>
            </a:extLst>
          </p:cNvPr>
          <p:cNvSpPr/>
          <p:nvPr/>
        </p:nvSpPr>
        <p:spPr>
          <a:xfrm flipH="1">
            <a:off x="4617719" y="4900362"/>
            <a:ext cx="944880" cy="841702"/>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707874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lstStyle/>
          <a:p>
            <a:r>
              <a:rPr lang="en-US" b="1">
                <a:solidFill>
                  <a:schemeClr val="accent1">
                    <a:lumMod val="75000"/>
                  </a:schemeClr>
                </a:solidFill>
              </a:rPr>
              <a:t>c. Elements</a:t>
            </a:r>
          </a:p>
          <a:p>
            <a:r>
              <a:rPr lang="en-US" b="1" u="sng"/>
              <a:t>Tag Name</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144</a:t>
            </a:fld>
            <a:endParaRPr lang="en-US"/>
          </a:p>
        </p:txBody>
      </p:sp>
      <p:pic>
        <p:nvPicPr>
          <p:cNvPr id="5" name="Picture 4">
            <a:extLst>
              <a:ext uri="{FF2B5EF4-FFF2-40B4-BE49-F238E27FC236}">
                <a16:creationId xmlns:a16="http://schemas.microsoft.com/office/drawing/2014/main" id="{136BA251-128C-4E21-A675-E3C85179F5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3749" y="1669097"/>
            <a:ext cx="6188710" cy="441960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76DE2BF7-192A-4807-A880-42948E4128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1" y="3023235"/>
            <a:ext cx="5587988" cy="1711325"/>
          </a:xfrm>
          <a:prstGeom prst="rect">
            <a:avLst/>
          </a:prstGeom>
          <a:noFill/>
          <a:ln>
            <a:solidFill>
              <a:schemeClr val="bg1">
                <a:lumMod val="50000"/>
              </a:schemeClr>
            </a:solidFill>
          </a:ln>
        </p:spPr>
      </p:pic>
      <p:sp>
        <p:nvSpPr>
          <p:cNvPr id="7" name="Arrow: Bent-Up 6">
            <a:extLst>
              <a:ext uri="{FF2B5EF4-FFF2-40B4-BE49-F238E27FC236}">
                <a16:creationId xmlns:a16="http://schemas.microsoft.com/office/drawing/2014/main" id="{9D6331C0-66D2-4E9B-869A-6EFE2EABB2C7}"/>
              </a:ext>
            </a:extLst>
          </p:cNvPr>
          <p:cNvSpPr/>
          <p:nvPr/>
        </p:nvSpPr>
        <p:spPr>
          <a:xfrm flipH="1">
            <a:off x="4749789" y="4882931"/>
            <a:ext cx="944880" cy="841702"/>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499513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lstStyle/>
          <a:p>
            <a:r>
              <a:rPr lang="en-US" b="1">
                <a:solidFill>
                  <a:schemeClr val="accent1">
                    <a:lumMod val="75000"/>
                  </a:schemeClr>
                </a:solidFill>
              </a:rPr>
              <a:t>c. Elements</a:t>
            </a:r>
          </a:p>
          <a:p>
            <a:r>
              <a:rPr lang="en-US" b="1" u="sng"/>
              <a:t>Class Name</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145</a:t>
            </a:fld>
            <a:endParaRPr lang="en-US"/>
          </a:p>
        </p:txBody>
      </p:sp>
      <p:pic>
        <p:nvPicPr>
          <p:cNvPr id="5" name="Picture 4">
            <a:extLst>
              <a:ext uri="{FF2B5EF4-FFF2-40B4-BE49-F238E27FC236}">
                <a16:creationId xmlns:a16="http://schemas.microsoft.com/office/drawing/2014/main" id="{AC54FC6E-F6F6-491A-9B9F-3A421AF249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4895" y="1290210"/>
            <a:ext cx="5818505" cy="485521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FC392CA0-AE90-4D13-9EE8-FA4F874BCD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80640"/>
            <a:ext cx="5350510" cy="2302510"/>
          </a:xfrm>
          <a:prstGeom prst="rect">
            <a:avLst/>
          </a:prstGeom>
          <a:noFill/>
          <a:ln>
            <a:solidFill>
              <a:schemeClr val="bg1">
                <a:lumMod val="50000"/>
              </a:schemeClr>
            </a:solidFill>
          </a:ln>
        </p:spPr>
      </p:pic>
      <p:sp>
        <p:nvSpPr>
          <p:cNvPr id="7" name="Arrow: Bent-Up 6">
            <a:extLst>
              <a:ext uri="{FF2B5EF4-FFF2-40B4-BE49-F238E27FC236}">
                <a16:creationId xmlns:a16="http://schemas.microsoft.com/office/drawing/2014/main" id="{A0C915B6-1185-49A4-88D1-3AFA76884917}"/>
              </a:ext>
            </a:extLst>
          </p:cNvPr>
          <p:cNvSpPr/>
          <p:nvPr/>
        </p:nvSpPr>
        <p:spPr>
          <a:xfrm flipH="1">
            <a:off x="4917123" y="5100474"/>
            <a:ext cx="944880" cy="841702"/>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097820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lstStyle/>
          <a:p>
            <a:r>
              <a:rPr lang="en-US" b="1">
                <a:solidFill>
                  <a:schemeClr val="accent1">
                    <a:lumMod val="75000"/>
                  </a:schemeClr>
                </a:solidFill>
              </a:rPr>
              <a:t>c. Elements</a:t>
            </a:r>
          </a:p>
          <a:p>
            <a:r>
              <a:rPr lang="en-US" b="1" u="sng"/>
              <a:t>CSS Selectors</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146</a:t>
            </a:fld>
            <a:endParaRPr lang="en-US"/>
          </a:p>
        </p:txBody>
      </p:sp>
      <p:pic>
        <p:nvPicPr>
          <p:cNvPr id="5" name="Picture 4">
            <a:extLst>
              <a:ext uri="{FF2B5EF4-FFF2-40B4-BE49-F238E27FC236}">
                <a16:creationId xmlns:a16="http://schemas.microsoft.com/office/drawing/2014/main" id="{BBE275F0-623A-4C73-9BF6-2AC9269F96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8710" y="1412021"/>
            <a:ext cx="5774690" cy="485521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F07658E2-8360-4EB2-B8B9-67C190D032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300" y="2680433"/>
            <a:ext cx="5116195" cy="2318385"/>
          </a:xfrm>
          <a:prstGeom prst="rect">
            <a:avLst/>
          </a:prstGeom>
          <a:noFill/>
          <a:ln>
            <a:solidFill>
              <a:schemeClr val="bg1">
                <a:lumMod val="50000"/>
              </a:schemeClr>
            </a:solidFill>
          </a:ln>
        </p:spPr>
      </p:pic>
      <p:sp>
        <p:nvSpPr>
          <p:cNvPr id="7" name="Arrow: Bent-Up 6">
            <a:extLst>
              <a:ext uri="{FF2B5EF4-FFF2-40B4-BE49-F238E27FC236}">
                <a16:creationId xmlns:a16="http://schemas.microsoft.com/office/drawing/2014/main" id="{8DEEA521-8F78-434F-B03B-1E1279D167EB}"/>
              </a:ext>
            </a:extLst>
          </p:cNvPr>
          <p:cNvSpPr/>
          <p:nvPr/>
        </p:nvSpPr>
        <p:spPr>
          <a:xfrm flipH="1">
            <a:off x="5058411" y="5242714"/>
            <a:ext cx="944880" cy="841702"/>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846919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lstStyle/>
          <a:p>
            <a:r>
              <a:rPr lang="en-US" b="1">
                <a:solidFill>
                  <a:schemeClr val="accent1">
                    <a:lumMod val="75000"/>
                  </a:schemeClr>
                </a:solidFill>
              </a:rPr>
              <a:t>c. Elements</a:t>
            </a:r>
          </a:p>
          <a:p>
            <a:r>
              <a:rPr lang="en-US" b="1" u="sng"/>
              <a:t>HTML Object Collections</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147</a:t>
            </a:fld>
            <a:endParaRPr lang="en-US"/>
          </a:p>
        </p:txBody>
      </p:sp>
      <p:pic>
        <p:nvPicPr>
          <p:cNvPr id="6" name="Picture 5">
            <a:extLst>
              <a:ext uri="{FF2B5EF4-FFF2-40B4-BE49-F238E27FC236}">
                <a16:creationId xmlns:a16="http://schemas.microsoft.com/office/drawing/2014/main" id="{CF3DA628-B1F1-4295-8D5D-74223802C4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580530"/>
            <a:ext cx="4000500" cy="3461385"/>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003DFED4-2122-4F07-BC8A-9BDF65FA0089}"/>
              </a:ext>
            </a:extLst>
          </p:cNvPr>
          <p:cNvSpPr/>
          <p:nvPr/>
        </p:nvSpPr>
        <p:spPr>
          <a:xfrm rot="10800000" flipV="1">
            <a:off x="4871561" y="3963609"/>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B3BB110A-EDF3-4425-B3B7-29C208396C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10312" y="1262615"/>
            <a:ext cx="5653088" cy="5047027"/>
          </a:xfrm>
          <a:prstGeom prst="rect">
            <a:avLst/>
          </a:prstGeom>
          <a:noFill/>
          <a:ln>
            <a:solidFill>
              <a:schemeClr val="bg1">
                <a:lumMod val="50000"/>
              </a:schemeClr>
            </a:solidFill>
          </a:ln>
        </p:spPr>
      </p:pic>
    </p:spTree>
    <p:extLst>
      <p:ext uri="{BB962C8B-B14F-4D97-AF65-F5344CB8AC3E}">
        <p14:creationId xmlns:p14="http://schemas.microsoft.com/office/powerpoint/2010/main" val="41505613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normAutofit/>
          </a:bodyPr>
          <a:lstStyle/>
          <a:p>
            <a:r>
              <a:rPr lang="en-US" sz="2400" b="1">
                <a:solidFill>
                  <a:schemeClr val="accent1">
                    <a:lumMod val="75000"/>
                  </a:schemeClr>
                </a:solidFill>
              </a:rPr>
              <a:t>d. Events</a:t>
            </a:r>
          </a:p>
          <a:p>
            <a:pPr>
              <a:buFont typeface="Wingdings" panose="05000000000000000000" pitchFamily="2" charset="2"/>
              <a:buChar char="Ø"/>
            </a:pPr>
            <a:r>
              <a:rPr lang="vi-VN" sz="2400"/>
              <a:t>JavaScript có thể được thực thi khi một sự kiện xảy ra, như khi người dùng nhấp vào một phần tử HTML. Để thực thi mã khi người dùng nhấp vào một phần tử, hãy thêm mã JavaScript vào thuộc tính sự kiện HTML:</a:t>
            </a:r>
            <a:endParaRPr lang="en-US" sz="2400"/>
          </a:p>
          <a:p>
            <a:endParaRPr lang="en-US" sz="2400"/>
          </a:p>
          <a:p>
            <a:endParaRPr lang="en-US" sz="2400"/>
          </a:p>
          <a:p>
            <a:pPr>
              <a:buFont typeface="Wingdings" panose="05000000000000000000" pitchFamily="2" charset="2"/>
              <a:buChar char="Ø"/>
            </a:pPr>
            <a:r>
              <a:rPr lang="vi-VN" sz="2400" u="sng"/>
              <a:t>Ví dụ về các sự kiện HTML</a:t>
            </a:r>
            <a:r>
              <a:rPr lang="vi-VN" sz="2400"/>
              <a:t>:</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148</a:t>
            </a:fld>
            <a:endParaRPr lang="en-US"/>
          </a:p>
        </p:txBody>
      </p:sp>
      <p:pic>
        <p:nvPicPr>
          <p:cNvPr id="5" name="Picture 4">
            <a:extLst>
              <a:ext uri="{FF2B5EF4-FFF2-40B4-BE49-F238E27FC236}">
                <a16:creationId xmlns:a16="http://schemas.microsoft.com/office/drawing/2014/main" id="{DC42F9D5-9F60-44DE-92C9-7317342CF8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9460" y="2937743"/>
            <a:ext cx="3320380" cy="720239"/>
          </a:xfrm>
          <a:prstGeom prst="rect">
            <a:avLst/>
          </a:prstGeom>
          <a:noFill/>
          <a:ln>
            <a:solidFill>
              <a:schemeClr val="bg1">
                <a:lumMod val="50000"/>
              </a:schemeClr>
            </a:solidFill>
          </a:ln>
        </p:spPr>
      </p:pic>
      <p:graphicFrame>
        <p:nvGraphicFramePr>
          <p:cNvPr id="6" name="Diagram 5">
            <a:extLst>
              <a:ext uri="{FF2B5EF4-FFF2-40B4-BE49-F238E27FC236}">
                <a16:creationId xmlns:a16="http://schemas.microsoft.com/office/drawing/2014/main" id="{5C360656-7555-48F4-B77F-61B7D906B337}"/>
              </a:ext>
            </a:extLst>
          </p:cNvPr>
          <p:cNvGraphicFramePr/>
          <p:nvPr>
            <p:extLst>
              <p:ext uri="{D42A27DB-BD31-4B8C-83A1-F6EECF244321}">
                <p14:modId xmlns:p14="http://schemas.microsoft.com/office/powerpoint/2010/main" val="279103722"/>
              </p:ext>
            </p:extLst>
          </p:nvPr>
        </p:nvGraphicFramePr>
        <p:xfrm>
          <a:off x="241300" y="3958267"/>
          <a:ext cx="11709399" cy="2376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67199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lstStyle/>
          <a:p>
            <a:r>
              <a:rPr lang="en-US" b="1">
                <a:solidFill>
                  <a:schemeClr val="accent1">
                    <a:lumMod val="75000"/>
                  </a:schemeClr>
                </a:solidFill>
              </a:rPr>
              <a:t>d. Events</a:t>
            </a:r>
          </a:p>
          <a:p>
            <a:endParaRPr lang="en-US"/>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149</a:t>
            </a:fld>
            <a:endParaRPr lang="en-US"/>
          </a:p>
        </p:txBody>
      </p:sp>
      <p:pic>
        <p:nvPicPr>
          <p:cNvPr id="5" name="Picture 4">
            <a:extLst>
              <a:ext uri="{FF2B5EF4-FFF2-40B4-BE49-F238E27FC236}">
                <a16:creationId xmlns:a16="http://schemas.microsoft.com/office/drawing/2014/main" id="{7EF927C1-9EA5-4A77-A23F-09D7B69A94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31682"/>
            <a:ext cx="6182995" cy="3701415"/>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C1BF8322-2385-4B46-A8A4-5A1A831006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26399" y="3051065"/>
            <a:ext cx="3924300" cy="1333500"/>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406D9AE9-B76A-4C68-B7BF-04B81D24B525}"/>
              </a:ext>
            </a:extLst>
          </p:cNvPr>
          <p:cNvSpPr/>
          <p:nvPr/>
        </p:nvSpPr>
        <p:spPr>
          <a:xfrm rot="10800000" flipH="1" flipV="1">
            <a:off x="6814502" y="3534776"/>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73158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p:txBody>
          <a:bodyPr>
            <a:normAutofit/>
          </a:bodyPr>
          <a:lstStyle/>
          <a:p>
            <a:r>
              <a:rPr lang="en-US" sz="4000"/>
              <a:t>a.	Thêm JavaScript vào trang web</a:t>
            </a:r>
          </a:p>
          <a:p>
            <a:r>
              <a:rPr lang="en-US" sz="4000"/>
              <a:t>b.	Comments</a:t>
            </a:r>
          </a:p>
          <a:p>
            <a:r>
              <a:rPr lang="en-US" sz="4000"/>
              <a:t>c.	Khắc phục sự cố JavaScript</a:t>
            </a:r>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15</a:t>
            </a:fld>
            <a:endParaRPr lang="en-US"/>
          </a:p>
        </p:txBody>
      </p:sp>
    </p:spTree>
    <p:extLst>
      <p:ext uri="{BB962C8B-B14F-4D97-AF65-F5344CB8AC3E}">
        <p14:creationId xmlns:p14="http://schemas.microsoft.com/office/powerpoint/2010/main" val="35511661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lstStyle/>
          <a:p>
            <a:r>
              <a:rPr lang="en-US" b="1">
                <a:solidFill>
                  <a:schemeClr val="accent1">
                    <a:lumMod val="75000"/>
                  </a:schemeClr>
                </a:solidFill>
              </a:rPr>
              <a:t>d. Events</a:t>
            </a:r>
          </a:p>
          <a:p>
            <a:r>
              <a:rPr lang="en-US" b="1" u="sng"/>
              <a:t>Thuộc tính sự kiện</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150</a:t>
            </a:fld>
            <a:endParaRPr lang="en-US"/>
          </a:p>
        </p:txBody>
      </p:sp>
      <p:pic>
        <p:nvPicPr>
          <p:cNvPr id="5" name="Picture 4">
            <a:extLst>
              <a:ext uri="{FF2B5EF4-FFF2-40B4-BE49-F238E27FC236}">
                <a16:creationId xmlns:a16="http://schemas.microsoft.com/office/drawing/2014/main" id="{22C5CD46-97D2-498B-A260-28D19050DE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2174" y="1468685"/>
            <a:ext cx="5978525" cy="4675694"/>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122AF7B8-35BB-4CDC-BE5C-D511D2C23829}"/>
              </a:ext>
            </a:extLst>
          </p:cNvPr>
          <p:cNvSpPr/>
          <p:nvPr/>
        </p:nvSpPr>
        <p:spPr>
          <a:xfrm rot="10800000" flipV="1">
            <a:off x="4911089" y="3458919"/>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80436AC4-E9EF-4FEF-A2EC-F03A00CEF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599" y="2845777"/>
            <a:ext cx="4430395" cy="1921510"/>
          </a:xfrm>
          <a:prstGeom prst="rect">
            <a:avLst/>
          </a:prstGeom>
          <a:noFill/>
          <a:ln>
            <a:solidFill>
              <a:schemeClr val="bg1">
                <a:lumMod val="50000"/>
              </a:schemeClr>
            </a:solidFill>
          </a:ln>
        </p:spPr>
      </p:pic>
    </p:spTree>
    <p:extLst>
      <p:ext uri="{BB962C8B-B14F-4D97-AF65-F5344CB8AC3E}">
        <p14:creationId xmlns:p14="http://schemas.microsoft.com/office/powerpoint/2010/main" val="12565025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p:txBody>
          <a:bodyPr/>
          <a:lstStyle/>
          <a:p>
            <a:r>
              <a:rPr lang="en-US" b="1">
                <a:solidFill>
                  <a:schemeClr val="accent1">
                    <a:lumMod val="75000"/>
                  </a:schemeClr>
                </a:solidFill>
              </a:rPr>
              <a:t>d. Events</a:t>
            </a:r>
          </a:p>
          <a:p>
            <a:r>
              <a:rPr lang="en-US" b="1" u="sng"/>
              <a:t>HTML DOM</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151</a:t>
            </a:fld>
            <a:endParaRPr lang="en-US"/>
          </a:p>
        </p:txBody>
      </p:sp>
      <p:pic>
        <p:nvPicPr>
          <p:cNvPr id="5" name="Picture 4">
            <a:extLst>
              <a:ext uri="{FF2B5EF4-FFF2-40B4-BE49-F238E27FC236}">
                <a16:creationId xmlns:a16="http://schemas.microsoft.com/office/drawing/2014/main" id="{EF9D9F2D-7A7B-4E8D-989C-1AAC623040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03594" y="1489710"/>
            <a:ext cx="6047105" cy="466979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2B6C54D4-81A1-42B5-88BA-9E5ADFFAB6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746265"/>
            <a:ext cx="4446905" cy="1943100"/>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381EB1EC-6FCC-4C57-820F-C6133971C2C3}"/>
              </a:ext>
            </a:extLst>
          </p:cNvPr>
          <p:cNvSpPr/>
          <p:nvPr/>
        </p:nvSpPr>
        <p:spPr>
          <a:xfrm rot="10800000" flipV="1">
            <a:off x="4885054" y="3370202"/>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9235516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a:xfrm>
            <a:off x="228600" y="1276131"/>
            <a:ext cx="6070600" cy="4883369"/>
          </a:xfrm>
        </p:spPr>
        <p:txBody>
          <a:bodyPr>
            <a:normAutofit/>
          </a:bodyPr>
          <a:lstStyle/>
          <a:p>
            <a:pPr algn="l"/>
            <a:r>
              <a:rPr lang="en-US" sz="2400" b="1">
                <a:solidFill>
                  <a:schemeClr val="accent1">
                    <a:lumMod val="75000"/>
                  </a:schemeClr>
                </a:solidFill>
              </a:rPr>
              <a:t>d. Events</a:t>
            </a:r>
          </a:p>
          <a:p>
            <a:pPr algn="l"/>
            <a:r>
              <a:rPr lang="en-US" sz="2400" b="1" u="sng"/>
              <a:t>Sự kiện onload và onunload</a:t>
            </a:r>
          </a:p>
          <a:p>
            <a:pPr algn="l">
              <a:buFont typeface="Wingdings" panose="05000000000000000000" pitchFamily="2" charset="2"/>
              <a:buChar char="Ø"/>
            </a:pPr>
            <a:r>
              <a:rPr lang="en-US" sz="2400"/>
              <a:t>Đ</a:t>
            </a:r>
            <a:r>
              <a:rPr lang="vi-VN" sz="2400"/>
              <a:t>ược kích hoạt khi người dùng truy cập hoặc rời khỏi trang.</a:t>
            </a:r>
          </a:p>
          <a:p>
            <a:pPr algn="l">
              <a:buFont typeface="Wingdings" panose="05000000000000000000" pitchFamily="2" charset="2"/>
              <a:buChar char="Ø"/>
            </a:pPr>
            <a:r>
              <a:rPr lang="en-US" sz="2400"/>
              <a:t>C</a:t>
            </a:r>
            <a:r>
              <a:rPr lang="vi-VN" sz="2400"/>
              <a:t>ó thể được sử dụng để xử lý cookie.</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152</a:t>
            </a:fld>
            <a:endParaRPr lang="en-US"/>
          </a:p>
        </p:txBody>
      </p:sp>
      <p:pic>
        <p:nvPicPr>
          <p:cNvPr id="5" name="Picture 4">
            <a:extLst>
              <a:ext uri="{FF2B5EF4-FFF2-40B4-BE49-F238E27FC236}">
                <a16:creationId xmlns:a16="http://schemas.microsoft.com/office/drawing/2014/main" id="{26D742A7-FE59-42DF-81AA-4BA8522E60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47509" y="1339631"/>
            <a:ext cx="5203190" cy="487680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2D22B03A-EDBA-48FF-9FE5-B47697495B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301" y="3967480"/>
            <a:ext cx="5036425" cy="1614389"/>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A7C64734-5FF3-47D3-9248-8F4D34E6B12B}"/>
              </a:ext>
            </a:extLst>
          </p:cNvPr>
          <p:cNvSpPr/>
          <p:nvPr/>
        </p:nvSpPr>
        <p:spPr>
          <a:xfrm rot="10800000" flipV="1">
            <a:off x="5596452" y="4427061"/>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63416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a:xfrm>
            <a:off x="228600" y="1276131"/>
            <a:ext cx="5353685" cy="4883369"/>
          </a:xfrm>
        </p:spPr>
        <p:txBody>
          <a:bodyPr/>
          <a:lstStyle/>
          <a:p>
            <a:pPr algn="l"/>
            <a:r>
              <a:rPr lang="en-US" b="1">
                <a:solidFill>
                  <a:schemeClr val="accent1">
                    <a:lumMod val="75000"/>
                  </a:schemeClr>
                </a:solidFill>
              </a:rPr>
              <a:t>d. Events</a:t>
            </a:r>
          </a:p>
          <a:p>
            <a:pPr algn="l"/>
            <a:r>
              <a:rPr lang="vi-VN" b="1" u="sng"/>
              <a:t>Sự kiện onchange</a:t>
            </a:r>
          </a:p>
          <a:p>
            <a:pPr algn="l">
              <a:buFont typeface="Wingdings" panose="05000000000000000000" pitchFamily="2" charset="2"/>
              <a:buChar char="Ø"/>
            </a:pPr>
            <a:r>
              <a:rPr lang="vi-VN"/>
              <a:t>Sự kiện onchange thường được sử dụng kết hợp với việc xác nhận các dữ liệu đầu vào.</a:t>
            </a:r>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153</a:t>
            </a:fld>
            <a:endParaRPr lang="en-US"/>
          </a:p>
        </p:txBody>
      </p:sp>
      <p:pic>
        <p:nvPicPr>
          <p:cNvPr id="5" name="Picture 4">
            <a:extLst>
              <a:ext uri="{FF2B5EF4-FFF2-40B4-BE49-F238E27FC236}">
                <a16:creationId xmlns:a16="http://schemas.microsoft.com/office/drawing/2014/main" id="{05A83695-9DD6-4D7C-B989-9696664284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1080" y="1924257"/>
            <a:ext cx="6182995" cy="3587115"/>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16B0214F-2233-4FC1-8922-776303FEB5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925" y="4002745"/>
            <a:ext cx="5515034" cy="1508627"/>
          </a:xfrm>
          <a:prstGeom prst="rect">
            <a:avLst/>
          </a:prstGeom>
          <a:noFill/>
          <a:ln>
            <a:solidFill>
              <a:schemeClr val="bg1">
                <a:lumMod val="50000"/>
              </a:schemeClr>
            </a:solidFill>
          </a:ln>
        </p:spPr>
      </p:pic>
      <p:sp>
        <p:nvSpPr>
          <p:cNvPr id="8" name="Arrow: Curved Up 7">
            <a:extLst>
              <a:ext uri="{FF2B5EF4-FFF2-40B4-BE49-F238E27FC236}">
                <a16:creationId xmlns:a16="http://schemas.microsoft.com/office/drawing/2014/main" id="{AB06E23F-B002-4791-8DDC-CCA9BE490390}"/>
              </a:ext>
            </a:extLst>
          </p:cNvPr>
          <p:cNvSpPr/>
          <p:nvPr/>
        </p:nvSpPr>
        <p:spPr>
          <a:xfrm flipH="1">
            <a:off x="5220531" y="5597648"/>
            <a:ext cx="1002304" cy="66958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361392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a:xfrm>
            <a:off x="228600" y="1276131"/>
            <a:ext cx="5645786" cy="4883369"/>
          </a:xfrm>
        </p:spPr>
        <p:txBody>
          <a:bodyPr>
            <a:normAutofit/>
          </a:bodyPr>
          <a:lstStyle/>
          <a:p>
            <a:pPr algn="l"/>
            <a:r>
              <a:rPr lang="en-US" sz="2400" b="1">
                <a:solidFill>
                  <a:schemeClr val="accent1">
                    <a:lumMod val="75000"/>
                  </a:schemeClr>
                </a:solidFill>
              </a:rPr>
              <a:t>d. Events</a:t>
            </a:r>
          </a:p>
          <a:p>
            <a:pPr algn="l"/>
            <a:r>
              <a:rPr lang="vi-VN" sz="2400" b="1" u="sng"/>
              <a:t>Sự kiện onmouseover và onmouseout</a:t>
            </a:r>
          </a:p>
          <a:p>
            <a:pPr algn="l">
              <a:buFont typeface="Wingdings" panose="05000000000000000000" pitchFamily="2" charset="2"/>
              <a:buChar char="Ø"/>
            </a:pPr>
            <a:r>
              <a:rPr lang="vi-VN" sz="2400"/>
              <a:t>Các sự kiện onmouseover và onmouseout có thể được sử dụng để kích hoạt một chức năng khi người dùng di chuyển qua hoặc rời khỏi một phần tử HTML</a:t>
            </a:r>
            <a:r>
              <a:rPr lang="en-US" sz="2400"/>
              <a:t>.</a:t>
            </a:r>
            <a:endParaRPr lang="vi-VN" sz="2400"/>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154</a:t>
            </a:fld>
            <a:endParaRPr lang="en-US"/>
          </a:p>
        </p:txBody>
      </p:sp>
      <p:pic>
        <p:nvPicPr>
          <p:cNvPr id="5" name="Picture 4">
            <a:extLst>
              <a:ext uri="{FF2B5EF4-FFF2-40B4-BE49-F238E27FC236}">
                <a16:creationId xmlns:a16="http://schemas.microsoft.com/office/drawing/2014/main" id="{4EAFCA75-316E-495F-884F-20B201F019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7280" y="1276130"/>
            <a:ext cx="5773419" cy="4917527"/>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4C2EA583-85EE-48BA-A134-8985361939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44814" y="3933190"/>
            <a:ext cx="3318626" cy="1796020"/>
          </a:xfrm>
          <a:prstGeom prst="rect">
            <a:avLst/>
          </a:prstGeom>
          <a:noFill/>
          <a:ln>
            <a:noFill/>
          </a:ln>
        </p:spPr>
      </p:pic>
      <p:sp>
        <p:nvSpPr>
          <p:cNvPr id="7" name="Arrow: Right 6">
            <a:extLst>
              <a:ext uri="{FF2B5EF4-FFF2-40B4-BE49-F238E27FC236}">
                <a16:creationId xmlns:a16="http://schemas.microsoft.com/office/drawing/2014/main" id="{84FA2A1B-49DB-4FE7-9C61-9A204BCBCFF6}"/>
              </a:ext>
            </a:extLst>
          </p:cNvPr>
          <p:cNvSpPr/>
          <p:nvPr/>
        </p:nvSpPr>
        <p:spPr>
          <a:xfrm rot="10800000" flipV="1">
            <a:off x="4966334" y="4483587"/>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42928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8873-BE26-4DA3-A86C-A03A0565B73A}"/>
              </a:ext>
            </a:extLst>
          </p:cNvPr>
          <p:cNvSpPr>
            <a:spLocks noGrp="1"/>
          </p:cNvSpPr>
          <p:nvPr>
            <p:ph type="title"/>
          </p:nvPr>
        </p:nvSpPr>
        <p:spPr/>
        <p:txBody>
          <a:bodyPr>
            <a:normAutofit/>
          </a:bodyPr>
          <a:lstStyle/>
          <a:p>
            <a:r>
              <a:rPr lang="en-US"/>
              <a:t>4.2. Xử lý documents</a:t>
            </a:r>
          </a:p>
        </p:txBody>
      </p:sp>
      <p:sp>
        <p:nvSpPr>
          <p:cNvPr id="3" name="Content Placeholder 2">
            <a:extLst>
              <a:ext uri="{FF2B5EF4-FFF2-40B4-BE49-F238E27FC236}">
                <a16:creationId xmlns:a16="http://schemas.microsoft.com/office/drawing/2014/main" id="{3617A1E7-A620-4967-978B-B3B254C2B6AC}"/>
              </a:ext>
            </a:extLst>
          </p:cNvPr>
          <p:cNvSpPr>
            <a:spLocks noGrp="1"/>
          </p:cNvSpPr>
          <p:nvPr>
            <p:ph idx="1"/>
          </p:nvPr>
        </p:nvSpPr>
        <p:spPr>
          <a:xfrm>
            <a:off x="228600" y="1276131"/>
            <a:ext cx="6233160" cy="4883369"/>
          </a:xfrm>
        </p:spPr>
        <p:txBody>
          <a:bodyPr>
            <a:normAutofit/>
          </a:bodyPr>
          <a:lstStyle/>
          <a:p>
            <a:pPr algn="l"/>
            <a:r>
              <a:rPr lang="en-US" sz="2400" b="1">
                <a:solidFill>
                  <a:schemeClr val="accent1">
                    <a:lumMod val="75000"/>
                  </a:schemeClr>
                </a:solidFill>
              </a:rPr>
              <a:t>d. Events</a:t>
            </a:r>
          </a:p>
          <a:p>
            <a:pPr algn="l"/>
            <a:r>
              <a:rPr lang="vi-VN" sz="2400" b="1" u="sng"/>
              <a:t>Sự kiện onmousedown, onmouseup và onclick</a:t>
            </a:r>
          </a:p>
          <a:p>
            <a:pPr algn="l">
              <a:buFont typeface="Wingdings" panose="05000000000000000000" pitchFamily="2" charset="2"/>
              <a:buChar char="Ø"/>
            </a:pPr>
            <a:r>
              <a:rPr lang="vi-VN" sz="2400"/>
              <a:t>Các sự kiện onmousedown, onmouseup và onclick đều là các phần của một cú nhấp chuột.</a:t>
            </a:r>
            <a:endParaRPr lang="en-US" sz="2400"/>
          </a:p>
        </p:txBody>
      </p:sp>
      <p:sp>
        <p:nvSpPr>
          <p:cNvPr id="4" name="Slide Number Placeholder 3">
            <a:extLst>
              <a:ext uri="{FF2B5EF4-FFF2-40B4-BE49-F238E27FC236}">
                <a16:creationId xmlns:a16="http://schemas.microsoft.com/office/drawing/2014/main" id="{0C6DB98A-D9DE-46B7-BF5E-E3E198C73D68}"/>
              </a:ext>
            </a:extLst>
          </p:cNvPr>
          <p:cNvSpPr>
            <a:spLocks noGrp="1"/>
          </p:cNvSpPr>
          <p:nvPr>
            <p:ph type="sldNum" sz="quarter" idx="12"/>
          </p:nvPr>
        </p:nvSpPr>
        <p:spPr/>
        <p:txBody>
          <a:bodyPr/>
          <a:lstStyle/>
          <a:p>
            <a:fld id="{5771DB1C-B372-4CFA-B223-ECAC3FCFC319}" type="slidenum">
              <a:rPr lang="en-US" smtClean="0"/>
              <a:t>155</a:t>
            </a:fld>
            <a:endParaRPr lang="en-US"/>
          </a:p>
        </p:txBody>
      </p:sp>
      <p:pic>
        <p:nvPicPr>
          <p:cNvPr id="5" name="Picture 4">
            <a:extLst>
              <a:ext uri="{FF2B5EF4-FFF2-40B4-BE49-F238E27FC236}">
                <a16:creationId xmlns:a16="http://schemas.microsoft.com/office/drawing/2014/main" id="{B4EA1B81-1194-4A5E-821B-AE0E8B2F43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9090" y="1276131"/>
            <a:ext cx="5274310" cy="499110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7347A742-A6B9-416F-8105-F5AA0A1AA2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15571" y="3561408"/>
            <a:ext cx="3024423" cy="1844358"/>
          </a:xfrm>
          <a:prstGeom prst="rect">
            <a:avLst/>
          </a:prstGeom>
          <a:noFill/>
          <a:ln>
            <a:noFill/>
          </a:ln>
        </p:spPr>
      </p:pic>
      <p:sp>
        <p:nvSpPr>
          <p:cNvPr id="7" name="Arrow: Right 6">
            <a:extLst>
              <a:ext uri="{FF2B5EF4-FFF2-40B4-BE49-F238E27FC236}">
                <a16:creationId xmlns:a16="http://schemas.microsoft.com/office/drawing/2014/main" id="{A0E8C5CD-BC6B-4BC1-9358-7FA6E2B87DCA}"/>
              </a:ext>
            </a:extLst>
          </p:cNvPr>
          <p:cNvSpPr/>
          <p:nvPr/>
        </p:nvSpPr>
        <p:spPr>
          <a:xfrm rot="10800000" flipV="1">
            <a:off x="5129550" y="4135974"/>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06451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BDA5-6675-40ED-8DF3-D91A7B0D23FF}"/>
              </a:ext>
            </a:extLst>
          </p:cNvPr>
          <p:cNvSpPr>
            <a:spLocks noGrp="1"/>
          </p:cNvSpPr>
          <p:nvPr>
            <p:ph type="title"/>
          </p:nvPr>
        </p:nvSpPr>
        <p:spPr/>
        <p:txBody>
          <a:bodyPr>
            <a:normAutofit/>
          </a:bodyPr>
          <a:lstStyle/>
          <a:p>
            <a:r>
              <a:rPr lang="en-US"/>
              <a:t>4.3. Tìm nạp dữ liệu từ máy chủ</a:t>
            </a:r>
          </a:p>
        </p:txBody>
      </p:sp>
      <p:sp>
        <p:nvSpPr>
          <p:cNvPr id="3" name="Content Placeholder 2">
            <a:extLst>
              <a:ext uri="{FF2B5EF4-FFF2-40B4-BE49-F238E27FC236}">
                <a16:creationId xmlns:a16="http://schemas.microsoft.com/office/drawing/2014/main" id="{F3757198-F790-4A72-A328-C23C9BB3DF8E}"/>
              </a:ext>
            </a:extLst>
          </p:cNvPr>
          <p:cNvSpPr>
            <a:spLocks noGrp="1"/>
          </p:cNvSpPr>
          <p:nvPr>
            <p:ph idx="1"/>
          </p:nvPr>
        </p:nvSpPr>
        <p:spPr/>
        <p:txBody>
          <a:bodyPr>
            <a:normAutofit/>
          </a:bodyPr>
          <a:lstStyle/>
          <a:p>
            <a:r>
              <a:rPr lang="en-US" sz="4000"/>
              <a:t>a.	Khái niệm</a:t>
            </a:r>
          </a:p>
          <a:p>
            <a:r>
              <a:rPr lang="en-US" sz="4000"/>
              <a:t>b.	XMLHttpRequest</a:t>
            </a:r>
          </a:p>
          <a:p>
            <a:r>
              <a:rPr lang="en-US" sz="4000"/>
              <a:t>c.	Fetch API</a:t>
            </a:r>
          </a:p>
        </p:txBody>
      </p:sp>
      <p:sp>
        <p:nvSpPr>
          <p:cNvPr id="4" name="Slide Number Placeholder 3">
            <a:extLst>
              <a:ext uri="{FF2B5EF4-FFF2-40B4-BE49-F238E27FC236}">
                <a16:creationId xmlns:a16="http://schemas.microsoft.com/office/drawing/2014/main" id="{96CC2ACA-53E8-440F-AB67-28F56F9DFD21}"/>
              </a:ext>
            </a:extLst>
          </p:cNvPr>
          <p:cNvSpPr>
            <a:spLocks noGrp="1"/>
          </p:cNvSpPr>
          <p:nvPr>
            <p:ph type="sldNum" sz="quarter" idx="12"/>
          </p:nvPr>
        </p:nvSpPr>
        <p:spPr/>
        <p:txBody>
          <a:bodyPr/>
          <a:lstStyle/>
          <a:p>
            <a:fld id="{5771DB1C-B372-4CFA-B223-ECAC3FCFC319}" type="slidenum">
              <a:rPr lang="en-US" smtClean="0"/>
              <a:t>156</a:t>
            </a:fld>
            <a:endParaRPr lang="en-US"/>
          </a:p>
        </p:txBody>
      </p:sp>
    </p:spTree>
    <p:extLst>
      <p:ext uri="{BB962C8B-B14F-4D97-AF65-F5344CB8AC3E}">
        <p14:creationId xmlns:p14="http://schemas.microsoft.com/office/powerpoint/2010/main" val="22351093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BDA5-6675-40ED-8DF3-D91A7B0D23FF}"/>
              </a:ext>
            </a:extLst>
          </p:cNvPr>
          <p:cNvSpPr>
            <a:spLocks noGrp="1"/>
          </p:cNvSpPr>
          <p:nvPr>
            <p:ph type="title"/>
          </p:nvPr>
        </p:nvSpPr>
        <p:spPr/>
        <p:txBody>
          <a:bodyPr>
            <a:normAutofit/>
          </a:bodyPr>
          <a:lstStyle/>
          <a:p>
            <a:r>
              <a:rPr lang="en-US"/>
              <a:t>4.3. Tìm nạp dữ liệu từ máy chủ</a:t>
            </a:r>
          </a:p>
        </p:txBody>
      </p:sp>
      <p:sp>
        <p:nvSpPr>
          <p:cNvPr id="3" name="Content Placeholder 2">
            <a:extLst>
              <a:ext uri="{FF2B5EF4-FFF2-40B4-BE49-F238E27FC236}">
                <a16:creationId xmlns:a16="http://schemas.microsoft.com/office/drawing/2014/main" id="{F3757198-F790-4A72-A328-C23C9BB3DF8E}"/>
              </a:ext>
            </a:extLst>
          </p:cNvPr>
          <p:cNvSpPr>
            <a:spLocks noGrp="1"/>
          </p:cNvSpPr>
          <p:nvPr>
            <p:ph idx="1"/>
          </p:nvPr>
        </p:nvSpPr>
        <p:spPr/>
        <p:txBody>
          <a:bodyPr/>
          <a:lstStyle/>
          <a:p>
            <a:r>
              <a:rPr lang="en-US" b="1">
                <a:solidFill>
                  <a:schemeClr val="accent1">
                    <a:lumMod val="75000"/>
                  </a:schemeClr>
                </a:solidFill>
              </a:rPr>
              <a:t>a. Khái niệm</a:t>
            </a:r>
          </a:p>
          <a:p>
            <a:endParaRPr lang="en-US"/>
          </a:p>
        </p:txBody>
      </p:sp>
      <p:sp>
        <p:nvSpPr>
          <p:cNvPr id="4" name="Slide Number Placeholder 3">
            <a:extLst>
              <a:ext uri="{FF2B5EF4-FFF2-40B4-BE49-F238E27FC236}">
                <a16:creationId xmlns:a16="http://schemas.microsoft.com/office/drawing/2014/main" id="{96CC2ACA-53E8-440F-AB67-28F56F9DFD21}"/>
              </a:ext>
            </a:extLst>
          </p:cNvPr>
          <p:cNvSpPr>
            <a:spLocks noGrp="1"/>
          </p:cNvSpPr>
          <p:nvPr>
            <p:ph type="sldNum" sz="quarter" idx="12"/>
          </p:nvPr>
        </p:nvSpPr>
        <p:spPr/>
        <p:txBody>
          <a:bodyPr/>
          <a:lstStyle/>
          <a:p>
            <a:fld id="{5771DB1C-B372-4CFA-B223-ECAC3FCFC319}" type="slidenum">
              <a:rPr lang="en-US" smtClean="0"/>
              <a:t>157</a:t>
            </a:fld>
            <a:endParaRPr lang="en-US"/>
          </a:p>
        </p:txBody>
      </p:sp>
      <p:graphicFrame>
        <p:nvGraphicFramePr>
          <p:cNvPr id="5" name="Diagram 4">
            <a:extLst>
              <a:ext uri="{FF2B5EF4-FFF2-40B4-BE49-F238E27FC236}">
                <a16:creationId xmlns:a16="http://schemas.microsoft.com/office/drawing/2014/main" id="{6389510E-B820-42C2-9DBA-1B0A7AC15425}"/>
              </a:ext>
            </a:extLst>
          </p:cNvPr>
          <p:cNvGraphicFramePr/>
          <p:nvPr>
            <p:extLst>
              <p:ext uri="{D42A27DB-BD31-4B8C-83A1-F6EECF244321}">
                <p14:modId xmlns:p14="http://schemas.microsoft.com/office/powerpoint/2010/main" val="2237747806"/>
              </p:ext>
            </p:extLst>
          </p:nvPr>
        </p:nvGraphicFramePr>
        <p:xfrm>
          <a:off x="241299" y="1808480"/>
          <a:ext cx="11709399" cy="43977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11571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BDA5-6675-40ED-8DF3-D91A7B0D23FF}"/>
              </a:ext>
            </a:extLst>
          </p:cNvPr>
          <p:cNvSpPr>
            <a:spLocks noGrp="1"/>
          </p:cNvSpPr>
          <p:nvPr>
            <p:ph type="title"/>
          </p:nvPr>
        </p:nvSpPr>
        <p:spPr/>
        <p:txBody>
          <a:bodyPr>
            <a:normAutofit/>
          </a:bodyPr>
          <a:lstStyle/>
          <a:p>
            <a:r>
              <a:rPr lang="en-US"/>
              <a:t>4.3. Tìm nạp dữ liệu từ máy chủ</a:t>
            </a:r>
          </a:p>
        </p:txBody>
      </p:sp>
      <p:sp>
        <p:nvSpPr>
          <p:cNvPr id="3" name="Content Placeholder 2">
            <a:extLst>
              <a:ext uri="{FF2B5EF4-FFF2-40B4-BE49-F238E27FC236}">
                <a16:creationId xmlns:a16="http://schemas.microsoft.com/office/drawing/2014/main" id="{F3757198-F790-4A72-A328-C23C9BB3DF8E}"/>
              </a:ext>
            </a:extLst>
          </p:cNvPr>
          <p:cNvSpPr>
            <a:spLocks noGrp="1"/>
          </p:cNvSpPr>
          <p:nvPr>
            <p:ph idx="1"/>
          </p:nvPr>
        </p:nvSpPr>
        <p:spPr/>
        <p:txBody>
          <a:bodyPr/>
          <a:lstStyle/>
          <a:p>
            <a:r>
              <a:rPr lang="en-US" b="1">
                <a:solidFill>
                  <a:schemeClr val="accent1">
                    <a:lumMod val="75000"/>
                  </a:schemeClr>
                </a:solidFill>
              </a:rPr>
              <a:t>a. Khái niệm</a:t>
            </a:r>
          </a:p>
          <a:p>
            <a:pPr>
              <a:buFont typeface="Wingdings" panose="05000000000000000000" pitchFamily="2" charset="2"/>
              <a:buChar char="Ø"/>
            </a:pPr>
            <a:r>
              <a:rPr lang="vi-VN"/>
              <a:t>Mô hình Ajax liên quan đến việc sử dụng Web API làm proxy để yêu cầu dữ liệu một cách thông minh hơn thay vì chỉ để trình duyệt tải lại toàn bộ trang.</a:t>
            </a:r>
            <a:endParaRPr lang="en-US"/>
          </a:p>
        </p:txBody>
      </p:sp>
      <p:sp>
        <p:nvSpPr>
          <p:cNvPr id="4" name="Slide Number Placeholder 3">
            <a:extLst>
              <a:ext uri="{FF2B5EF4-FFF2-40B4-BE49-F238E27FC236}">
                <a16:creationId xmlns:a16="http://schemas.microsoft.com/office/drawing/2014/main" id="{96CC2ACA-53E8-440F-AB67-28F56F9DFD21}"/>
              </a:ext>
            </a:extLst>
          </p:cNvPr>
          <p:cNvSpPr>
            <a:spLocks noGrp="1"/>
          </p:cNvSpPr>
          <p:nvPr>
            <p:ph type="sldNum" sz="quarter" idx="12"/>
          </p:nvPr>
        </p:nvSpPr>
        <p:spPr/>
        <p:txBody>
          <a:bodyPr/>
          <a:lstStyle/>
          <a:p>
            <a:fld id="{5771DB1C-B372-4CFA-B223-ECAC3FCFC319}" type="slidenum">
              <a:rPr lang="en-US" smtClean="0"/>
              <a:t>158</a:t>
            </a:fld>
            <a:endParaRPr lang="en-US"/>
          </a:p>
        </p:txBody>
      </p:sp>
      <p:pic>
        <p:nvPicPr>
          <p:cNvPr id="5" name="Picture 4">
            <a:extLst>
              <a:ext uri="{FF2B5EF4-FFF2-40B4-BE49-F238E27FC236}">
                <a16:creationId xmlns:a16="http://schemas.microsoft.com/office/drawing/2014/main" id="{9C8B8021-B957-4F3A-A2C3-F24BC236C5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1773" y="2780862"/>
            <a:ext cx="8068454" cy="3486369"/>
          </a:xfrm>
          <a:prstGeom prst="rect">
            <a:avLst/>
          </a:prstGeom>
          <a:noFill/>
          <a:ln>
            <a:noFill/>
          </a:ln>
        </p:spPr>
      </p:pic>
    </p:spTree>
    <p:extLst>
      <p:ext uri="{BB962C8B-B14F-4D97-AF65-F5344CB8AC3E}">
        <p14:creationId xmlns:p14="http://schemas.microsoft.com/office/powerpoint/2010/main" val="27365317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BDA5-6675-40ED-8DF3-D91A7B0D23FF}"/>
              </a:ext>
            </a:extLst>
          </p:cNvPr>
          <p:cNvSpPr>
            <a:spLocks noGrp="1"/>
          </p:cNvSpPr>
          <p:nvPr>
            <p:ph type="title"/>
          </p:nvPr>
        </p:nvSpPr>
        <p:spPr/>
        <p:txBody>
          <a:bodyPr>
            <a:normAutofit/>
          </a:bodyPr>
          <a:lstStyle/>
          <a:p>
            <a:r>
              <a:rPr lang="en-US"/>
              <a:t>4.3. Tìm nạp dữ liệu từ máy chủ</a:t>
            </a:r>
          </a:p>
        </p:txBody>
      </p:sp>
      <p:sp>
        <p:nvSpPr>
          <p:cNvPr id="3" name="Content Placeholder 2">
            <a:extLst>
              <a:ext uri="{FF2B5EF4-FFF2-40B4-BE49-F238E27FC236}">
                <a16:creationId xmlns:a16="http://schemas.microsoft.com/office/drawing/2014/main" id="{F3757198-F790-4A72-A328-C23C9BB3DF8E}"/>
              </a:ext>
            </a:extLst>
          </p:cNvPr>
          <p:cNvSpPr>
            <a:spLocks noGrp="1"/>
          </p:cNvSpPr>
          <p:nvPr>
            <p:ph idx="1"/>
          </p:nvPr>
        </p:nvSpPr>
        <p:spPr>
          <a:xfrm>
            <a:off x="228600" y="1276131"/>
            <a:ext cx="4780280" cy="4883369"/>
          </a:xfrm>
        </p:spPr>
        <p:txBody>
          <a:bodyPr>
            <a:normAutofit/>
          </a:bodyPr>
          <a:lstStyle/>
          <a:p>
            <a:pPr algn="l"/>
            <a:r>
              <a:rPr lang="en-US" sz="2400" b="1">
                <a:solidFill>
                  <a:schemeClr val="accent1">
                    <a:lumMod val="75000"/>
                  </a:schemeClr>
                </a:solidFill>
              </a:rPr>
              <a:t>a. Khái niệm</a:t>
            </a:r>
          </a:p>
          <a:p>
            <a:pPr algn="l">
              <a:buFont typeface="Wingdings" panose="05000000000000000000" pitchFamily="2" charset="2"/>
              <a:buChar char="Ø"/>
            </a:pPr>
            <a:r>
              <a:rPr lang="vi-VN" sz="2400"/>
              <a:t>Để tăng tốc hơn nữa, một số trang web cũng lưu trữ nội dung và dữ liệu trên máy tính của người dùng khi họ được yêu cầu lần đầu tiên, có nghĩa là trong những lần truy cập tiếp theo, họ sử dụng phiên bản cục bộ thay vì tải xuống bản sao mới mỗi khi trang được tải lần đầu tiên.</a:t>
            </a:r>
            <a:endParaRPr lang="en-US" sz="2400"/>
          </a:p>
          <a:p>
            <a:pPr algn="l">
              <a:buFont typeface="Wingdings" panose="05000000000000000000" pitchFamily="2" charset="2"/>
              <a:buChar char="Ø"/>
            </a:pPr>
            <a:r>
              <a:rPr lang="vi-VN" sz="2400"/>
              <a:t>Nội dung chỉ được tải lại từ máy chủ khi nó đã được cập nhật.</a:t>
            </a:r>
            <a:endParaRPr lang="en-US" sz="2400"/>
          </a:p>
        </p:txBody>
      </p:sp>
      <p:sp>
        <p:nvSpPr>
          <p:cNvPr id="4" name="Slide Number Placeholder 3">
            <a:extLst>
              <a:ext uri="{FF2B5EF4-FFF2-40B4-BE49-F238E27FC236}">
                <a16:creationId xmlns:a16="http://schemas.microsoft.com/office/drawing/2014/main" id="{96CC2ACA-53E8-440F-AB67-28F56F9DFD21}"/>
              </a:ext>
            </a:extLst>
          </p:cNvPr>
          <p:cNvSpPr>
            <a:spLocks noGrp="1"/>
          </p:cNvSpPr>
          <p:nvPr>
            <p:ph type="sldNum" sz="quarter" idx="12"/>
          </p:nvPr>
        </p:nvSpPr>
        <p:spPr/>
        <p:txBody>
          <a:bodyPr/>
          <a:lstStyle/>
          <a:p>
            <a:fld id="{5771DB1C-B372-4CFA-B223-ECAC3FCFC319}" type="slidenum">
              <a:rPr lang="en-US" smtClean="0"/>
              <a:t>159</a:t>
            </a:fld>
            <a:endParaRPr lang="en-US"/>
          </a:p>
        </p:txBody>
      </p:sp>
      <p:pic>
        <p:nvPicPr>
          <p:cNvPr id="5" name="Picture 4">
            <a:extLst>
              <a:ext uri="{FF2B5EF4-FFF2-40B4-BE49-F238E27FC236}">
                <a16:creationId xmlns:a16="http://schemas.microsoft.com/office/drawing/2014/main" id="{56245936-A530-429A-A36F-64325061EE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25440" y="1586755"/>
            <a:ext cx="6525259" cy="4269614"/>
          </a:xfrm>
          <a:prstGeom prst="rect">
            <a:avLst/>
          </a:prstGeom>
          <a:noFill/>
          <a:ln>
            <a:noFill/>
          </a:ln>
        </p:spPr>
      </p:pic>
    </p:spTree>
    <p:extLst>
      <p:ext uri="{BB962C8B-B14F-4D97-AF65-F5344CB8AC3E}">
        <p14:creationId xmlns:p14="http://schemas.microsoft.com/office/powerpoint/2010/main" val="263993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a:xfrm>
            <a:off x="228600" y="1276131"/>
            <a:ext cx="5481320" cy="4883369"/>
          </a:xfrm>
        </p:spPr>
        <p:txBody>
          <a:bodyPr/>
          <a:lstStyle/>
          <a:p>
            <a:pPr algn="l"/>
            <a:r>
              <a:rPr lang="en-US" b="1">
                <a:solidFill>
                  <a:schemeClr val="accent1">
                    <a:lumMod val="75000"/>
                  </a:schemeClr>
                </a:solidFill>
              </a:rPr>
              <a:t>a. Thêm JavaScript vào trang web</a:t>
            </a:r>
          </a:p>
          <a:p>
            <a:pPr algn="l">
              <a:buFont typeface="Wingdings" panose="05000000000000000000" pitchFamily="2" charset="2"/>
              <a:buChar char="Ø"/>
            </a:pPr>
            <a:r>
              <a:rPr lang="vi-VN"/>
              <a:t>JavaScript được áp dụng cho trang HTML theo cách tương tự như CSS.</a:t>
            </a:r>
            <a:endParaRPr lang="en-US"/>
          </a:p>
          <a:p>
            <a:pPr algn="l">
              <a:buFont typeface="Wingdings" panose="05000000000000000000" pitchFamily="2" charset="2"/>
              <a:buChar char="Ø"/>
            </a:pPr>
            <a:r>
              <a:rPr lang="vi-VN"/>
              <a:t>JavaScript sử dụng phần tử &lt;</a:t>
            </a:r>
            <a:r>
              <a:rPr lang="vi-VN" b="1">
                <a:solidFill>
                  <a:schemeClr val="accent1">
                    <a:lumMod val="75000"/>
                  </a:schemeClr>
                </a:solidFill>
              </a:rPr>
              <a:t>script</a:t>
            </a:r>
            <a:r>
              <a:rPr lang="vi-VN"/>
              <a:t>&gt; trong trang HTML.</a:t>
            </a:r>
            <a:endParaRPr lang="en-US"/>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16</a:t>
            </a:fld>
            <a:endParaRPr lang="en-US"/>
          </a:p>
        </p:txBody>
      </p:sp>
      <p:graphicFrame>
        <p:nvGraphicFramePr>
          <p:cNvPr id="5" name="Diagram 4">
            <a:extLst>
              <a:ext uri="{FF2B5EF4-FFF2-40B4-BE49-F238E27FC236}">
                <a16:creationId xmlns:a16="http://schemas.microsoft.com/office/drawing/2014/main" id="{E53626A7-92AC-4E40-BD11-ACA4649FBFDF}"/>
              </a:ext>
            </a:extLst>
          </p:cNvPr>
          <p:cNvGraphicFramePr/>
          <p:nvPr>
            <p:extLst>
              <p:ext uri="{D42A27DB-BD31-4B8C-83A1-F6EECF244321}">
                <p14:modId xmlns:p14="http://schemas.microsoft.com/office/powerpoint/2010/main" val="3930111274"/>
              </p:ext>
            </p:extLst>
          </p:nvPr>
        </p:nvGraphicFramePr>
        <p:xfrm>
          <a:off x="4890770" y="1460782"/>
          <a:ext cx="7059929" cy="4706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53239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BDA5-6675-40ED-8DF3-D91A7B0D23FF}"/>
              </a:ext>
            </a:extLst>
          </p:cNvPr>
          <p:cNvSpPr>
            <a:spLocks noGrp="1"/>
          </p:cNvSpPr>
          <p:nvPr>
            <p:ph type="title"/>
          </p:nvPr>
        </p:nvSpPr>
        <p:spPr/>
        <p:txBody>
          <a:bodyPr>
            <a:normAutofit/>
          </a:bodyPr>
          <a:lstStyle/>
          <a:p>
            <a:r>
              <a:rPr lang="en-US"/>
              <a:t>4.3. Tìm nạp dữ liệu từ máy chủ</a:t>
            </a:r>
          </a:p>
        </p:txBody>
      </p:sp>
      <p:sp>
        <p:nvSpPr>
          <p:cNvPr id="3" name="Content Placeholder 2">
            <a:extLst>
              <a:ext uri="{FF2B5EF4-FFF2-40B4-BE49-F238E27FC236}">
                <a16:creationId xmlns:a16="http://schemas.microsoft.com/office/drawing/2014/main" id="{F3757198-F790-4A72-A328-C23C9BB3DF8E}"/>
              </a:ext>
            </a:extLst>
          </p:cNvPr>
          <p:cNvSpPr>
            <a:spLocks noGrp="1"/>
          </p:cNvSpPr>
          <p:nvPr>
            <p:ph idx="1"/>
          </p:nvPr>
        </p:nvSpPr>
        <p:spPr>
          <a:xfrm>
            <a:off x="228600" y="1276131"/>
            <a:ext cx="11734800" cy="4883369"/>
          </a:xfrm>
        </p:spPr>
        <p:txBody>
          <a:bodyPr/>
          <a:lstStyle/>
          <a:p>
            <a:pPr algn="l"/>
            <a:r>
              <a:rPr lang="en-US" b="1">
                <a:solidFill>
                  <a:schemeClr val="accent1">
                    <a:lumMod val="75000"/>
                  </a:schemeClr>
                </a:solidFill>
              </a:rPr>
              <a:t>b. XMLHttpRequest</a:t>
            </a:r>
          </a:p>
          <a:p>
            <a:pPr algn="l">
              <a:buFont typeface="Wingdings" panose="05000000000000000000" pitchFamily="2" charset="2"/>
              <a:buChar char="Ø"/>
            </a:pPr>
            <a:r>
              <a:rPr lang="vi-VN"/>
              <a:t>Đối tượng XMLHttpRequest có thể được sử dụng để yêu cầu dữ liệu từ máy chủ web.</a:t>
            </a:r>
          </a:p>
          <a:p>
            <a:pPr algn="l">
              <a:buFont typeface="Wingdings" panose="05000000000000000000" pitchFamily="2" charset="2"/>
              <a:buChar char="Ø"/>
            </a:pPr>
            <a:r>
              <a:rPr lang="vi-VN"/>
              <a:t>Chức năng:</a:t>
            </a:r>
          </a:p>
        </p:txBody>
      </p:sp>
      <p:sp>
        <p:nvSpPr>
          <p:cNvPr id="4" name="Slide Number Placeholder 3">
            <a:extLst>
              <a:ext uri="{FF2B5EF4-FFF2-40B4-BE49-F238E27FC236}">
                <a16:creationId xmlns:a16="http://schemas.microsoft.com/office/drawing/2014/main" id="{96CC2ACA-53E8-440F-AB67-28F56F9DFD21}"/>
              </a:ext>
            </a:extLst>
          </p:cNvPr>
          <p:cNvSpPr>
            <a:spLocks noGrp="1"/>
          </p:cNvSpPr>
          <p:nvPr>
            <p:ph type="sldNum" sz="quarter" idx="12"/>
          </p:nvPr>
        </p:nvSpPr>
        <p:spPr/>
        <p:txBody>
          <a:bodyPr/>
          <a:lstStyle/>
          <a:p>
            <a:fld id="{5771DB1C-B372-4CFA-B223-ECAC3FCFC319}" type="slidenum">
              <a:rPr lang="en-US" smtClean="0"/>
              <a:t>160</a:t>
            </a:fld>
            <a:endParaRPr lang="en-US"/>
          </a:p>
        </p:txBody>
      </p:sp>
      <p:graphicFrame>
        <p:nvGraphicFramePr>
          <p:cNvPr id="5" name="Diagram 4">
            <a:extLst>
              <a:ext uri="{FF2B5EF4-FFF2-40B4-BE49-F238E27FC236}">
                <a16:creationId xmlns:a16="http://schemas.microsoft.com/office/drawing/2014/main" id="{15F60F2E-5EA4-4AB6-AF90-397ED302CA2E}"/>
              </a:ext>
            </a:extLst>
          </p:cNvPr>
          <p:cNvGraphicFramePr/>
          <p:nvPr>
            <p:extLst>
              <p:ext uri="{D42A27DB-BD31-4B8C-83A1-F6EECF244321}">
                <p14:modId xmlns:p14="http://schemas.microsoft.com/office/powerpoint/2010/main" val="134127445"/>
              </p:ext>
            </p:extLst>
          </p:nvPr>
        </p:nvGraphicFramePr>
        <p:xfrm>
          <a:off x="228600" y="2296159"/>
          <a:ext cx="11722099" cy="38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71557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BDA5-6675-40ED-8DF3-D91A7B0D23FF}"/>
              </a:ext>
            </a:extLst>
          </p:cNvPr>
          <p:cNvSpPr>
            <a:spLocks noGrp="1"/>
          </p:cNvSpPr>
          <p:nvPr>
            <p:ph type="title"/>
          </p:nvPr>
        </p:nvSpPr>
        <p:spPr/>
        <p:txBody>
          <a:bodyPr>
            <a:normAutofit/>
          </a:bodyPr>
          <a:lstStyle/>
          <a:p>
            <a:r>
              <a:rPr lang="en-US"/>
              <a:t>4.3. Tìm nạp dữ liệu từ máy chủ</a:t>
            </a:r>
          </a:p>
        </p:txBody>
      </p:sp>
      <p:sp>
        <p:nvSpPr>
          <p:cNvPr id="3" name="Content Placeholder 2">
            <a:extLst>
              <a:ext uri="{FF2B5EF4-FFF2-40B4-BE49-F238E27FC236}">
                <a16:creationId xmlns:a16="http://schemas.microsoft.com/office/drawing/2014/main" id="{F3757198-F790-4A72-A328-C23C9BB3DF8E}"/>
              </a:ext>
            </a:extLst>
          </p:cNvPr>
          <p:cNvSpPr>
            <a:spLocks noGrp="1"/>
          </p:cNvSpPr>
          <p:nvPr>
            <p:ph idx="1"/>
          </p:nvPr>
        </p:nvSpPr>
        <p:spPr/>
        <p:txBody>
          <a:bodyPr/>
          <a:lstStyle/>
          <a:p>
            <a:r>
              <a:rPr lang="en-US" b="1">
                <a:solidFill>
                  <a:schemeClr val="accent1">
                    <a:lumMod val="75000"/>
                  </a:schemeClr>
                </a:solidFill>
              </a:rPr>
              <a:t>b. XMLHttpRequest</a:t>
            </a:r>
          </a:p>
          <a:p>
            <a:endParaRPr lang="en-US"/>
          </a:p>
        </p:txBody>
      </p:sp>
      <p:sp>
        <p:nvSpPr>
          <p:cNvPr id="4" name="Slide Number Placeholder 3">
            <a:extLst>
              <a:ext uri="{FF2B5EF4-FFF2-40B4-BE49-F238E27FC236}">
                <a16:creationId xmlns:a16="http://schemas.microsoft.com/office/drawing/2014/main" id="{96CC2ACA-53E8-440F-AB67-28F56F9DFD21}"/>
              </a:ext>
            </a:extLst>
          </p:cNvPr>
          <p:cNvSpPr>
            <a:spLocks noGrp="1"/>
          </p:cNvSpPr>
          <p:nvPr>
            <p:ph type="sldNum" sz="quarter" idx="12"/>
          </p:nvPr>
        </p:nvSpPr>
        <p:spPr/>
        <p:txBody>
          <a:bodyPr/>
          <a:lstStyle/>
          <a:p>
            <a:fld id="{5771DB1C-B372-4CFA-B223-ECAC3FCFC319}" type="slidenum">
              <a:rPr lang="en-US" smtClean="0"/>
              <a:t>161</a:t>
            </a:fld>
            <a:endParaRPr lang="en-US"/>
          </a:p>
        </p:txBody>
      </p:sp>
      <p:pic>
        <p:nvPicPr>
          <p:cNvPr id="5" name="Picture 4">
            <a:extLst>
              <a:ext uri="{FF2B5EF4-FFF2-40B4-BE49-F238E27FC236}">
                <a16:creationId xmlns:a16="http://schemas.microsoft.com/office/drawing/2014/main" id="{620C3DC9-5E04-4480-95C0-920C29AD11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52819" y="1349791"/>
            <a:ext cx="6019800" cy="487680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42D0C1DC-24C3-49CF-A18C-5EFEA6E38F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8857" y="2164715"/>
            <a:ext cx="3956685" cy="1061085"/>
          </a:xfrm>
          <a:prstGeom prst="rect">
            <a:avLst/>
          </a:prstGeom>
          <a:noFill/>
          <a:ln>
            <a:solidFill>
              <a:schemeClr val="bg1">
                <a:lumMod val="50000"/>
              </a:schemeClr>
            </a:solidFill>
          </a:ln>
        </p:spPr>
      </p:pic>
      <p:pic>
        <p:nvPicPr>
          <p:cNvPr id="7" name="Picture 6">
            <a:extLst>
              <a:ext uri="{FF2B5EF4-FFF2-40B4-BE49-F238E27FC236}">
                <a16:creationId xmlns:a16="http://schemas.microsoft.com/office/drawing/2014/main" id="{443DFFD7-6933-4F32-8790-7F22C59B29C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7165" y="4483623"/>
            <a:ext cx="5620068" cy="1212092"/>
          </a:xfrm>
          <a:prstGeom prst="rect">
            <a:avLst/>
          </a:prstGeom>
          <a:noFill/>
          <a:ln>
            <a:solidFill>
              <a:schemeClr val="bg1">
                <a:lumMod val="50000"/>
              </a:schemeClr>
            </a:solidFill>
          </a:ln>
        </p:spPr>
      </p:pic>
      <p:sp>
        <p:nvSpPr>
          <p:cNvPr id="8" name="Arrow: Right 7">
            <a:extLst>
              <a:ext uri="{FF2B5EF4-FFF2-40B4-BE49-F238E27FC236}">
                <a16:creationId xmlns:a16="http://schemas.microsoft.com/office/drawing/2014/main" id="{3B338F4C-5E1E-4AC7-8E1D-444712C2CD70}"/>
              </a:ext>
            </a:extLst>
          </p:cNvPr>
          <p:cNvSpPr/>
          <p:nvPr/>
        </p:nvSpPr>
        <p:spPr>
          <a:xfrm rot="5400000" flipV="1">
            <a:off x="2592704" y="3507098"/>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910165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BDA5-6675-40ED-8DF3-D91A7B0D23FF}"/>
              </a:ext>
            </a:extLst>
          </p:cNvPr>
          <p:cNvSpPr>
            <a:spLocks noGrp="1"/>
          </p:cNvSpPr>
          <p:nvPr>
            <p:ph type="title"/>
          </p:nvPr>
        </p:nvSpPr>
        <p:spPr/>
        <p:txBody>
          <a:bodyPr>
            <a:normAutofit/>
          </a:bodyPr>
          <a:lstStyle/>
          <a:p>
            <a:r>
              <a:rPr lang="en-US"/>
              <a:t>4.3. Tìm nạp dữ liệu từ máy chủ</a:t>
            </a:r>
          </a:p>
        </p:txBody>
      </p:sp>
      <p:sp>
        <p:nvSpPr>
          <p:cNvPr id="3" name="Content Placeholder 2">
            <a:extLst>
              <a:ext uri="{FF2B5EF4-FFF2-40B4-BE49-F238E27FC236}">
                <a16:creationId xmlns:a16="http://schemas.microsoft.com/office/drawing/2014/main" id="{F3757198-F790-4A72-A328-C23C9BB3DF8E}"/>
              </a:ext>
            </a:extLst>
          </p:cNvPr>
          <p:cNvSpPr>
            <a:spLocks noGrp="1"/>
          </p:cNvSpPr>
          <p:nvPr>
            <p:ph idx="1"/>
          </p:nvPr>
        </p:nvSpPr>
        <p:spPr>
          <a:xfrm>
            <a:off x="228600" y="1276131"/>
            <a:ext cx="5217160" cy="4883369"/>
          </a:xfrm>
        </p:spPr>
        <p:txBody>
          <a:bodyPr/>
          <a:lstStyle/>
          <a:p>
            <a:pPr algn="l"/>
            <a:r>
              <a:rPr lang="en-US" b="1">
                <a:solidFill>
                  <a:schemeClr val="accent1">
                    <a:lumMod val="75000"/>
                  </a:schemeClr>
                </a:solidFill>
              </a:rPr>
              <a:t>c. Fetch API</a:t>
            </a:r>
          </a:p>
          <a:p>
            <a:pPr algn="l">
              <a:buFont typeface="Wingdings" panose="05000000000000000000" pitchFamily="2" charset="2"/>
              <a:buChar char="Ø"/>
            </a:pPr>
            <a:r>
              <a:rPr lang="en-US"/>
              <a:t>Cho phép trình duyệt web thực hiện các yêu cầu HTTP đến máy chủ web.</a:t>
            </a:r>
          </a:p>
        </p:txBody>
      </p:sp>
      <p:sp>
        <p:nvSpPr>
          <p:cNvPr id="4" name="Slide Number Placeholder 3">
            <a:extLst>
              <a:ext uri="{FF2B5EF4-FFF2-40B4-BE49-F238E27FC236}">
                <a16:creationId xmlns:a16="http://schemas.microsoft.com/office/drawing/2014/main" id="{96CC2ACA-53E8-440F-AB67-28F56F9DFD21}"/>
              </a:ext>
            </a:extLst>
          </p:cNvPr>
          <p:cNvSpPr>
            <a:spLocks noGrp="1"/>
          </p:cNvSpPr>
          <p:nvPr>
            <p:ph type="sldNum" sz="quarter" idx="12"/>
          </p:nvPr>
        </p:nvSpPr>
        <p:spPr/>
        <p:txBody>
          <a:bodyPr/>
          <a:lstStyle/>
          <a:p>
            <a:fld id="{5771DB1C-B372-4CFA-B223-ECAC3FCFC319}" type="slidenum">
              <a:rPr lang="en-US" smtClean="0"/>
              <a:t>162</a:t>
            </a:fld>
            <a:endParaRPr lang="en-US"/>
          </a:p>
        </p:txBody>
      </p:sp>
      <p:pic>
        <p:nvPicPr>
          <p:cNvPr id="5" name="Picture 4">
            <a:extLst>
              <a:ext uri="{FF2B5EF4-FFF2-40B4-BE49-F238E27FC236}">
                <a16:creationId xmlns:a16="http://schemas.microsoft.com/office/drawing/2014/main" id="{0303AF43-877F-46C9-8EA6-82D653FD73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51491" y="1282982"/>
            <a:ext cx="6099208" cy="4292035"/>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BB496597-591F-4952-8F76-EE4448FCC4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441842"/>
            <a:ext cx="5549899" cy="2133175"/>
          </a:xfrm>
          <a:prstGeom prst="rect">
            <a:avLst/>
          </a:prstGeom>
          <a:noFill/>
          <a:ln>
            <a:solidFill>
              <a:schemeClr val="bg1">
                <a:lumMod val="50000"/>
              </a:schemeClr>
            </a:solidFill>
          </a:ln>
        </p:spPr>
      </p:pic>
      <p:sp>
        <p:nvSpPr>
          <p:cNvPr id="7" name="Arrow: Curved Up 6">
            <a:extLst>
              <a:ext uri="{FF2B5EF4-FFF2-40B4-BE49-F238E27FC236}">
                <a16:creationId xmlns:a16="http://schemas.microsoft.com/office/drawing/2014/main" id="{66FE9E4E-D326-4E78-82D3-118E716F281E}"/>
              </a:ext>
            </a:extLst>
          </p:cNvPr>
          <p:cNvSpPr/>
          <p:nvPr/>
        </p:nvSpPr>
        <p:spPr>
          <a:xfrm flipH="1">
            <a:off x="5220531" y="5597648"/>
            <a:ext cx="1002304" cy="66958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3650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91A1-3100-4C24-B68E-85DCA1828492}"/>
              </a:ext>
            </a:extLst>
          </p:cNvPr>
          <p:cNvSpPr>
            <a:spLocks noGrp="1"/>
          </p:cNvSpPr>
          <p:nvPr>
            <p:ph type="title"/>
          </p:nvPr>
        </p:nvSpPr>
        <p:spPr/>
        <p:txBody>
          <a:bodyPr>
            <a:normAutofit/>
          </a:bodyPr>
          <a:lstStyle/>
          <a:p>
            <a:r>
              <a:rPr lang="en-US"/>
              <a:t>4.4. Vẽ đồ họa</a:t>
            </a:r>
          </a:p>
        </p:txBody>
      </p:sp>
      <p:sp>
        <p:nvSpPr>
          <p:cNvPr id="3" name="Content Placeholder 2">
            <a:extLst>
              <a:ext uri="{FF2B5EF4-FFF2-40B4-BE49-F238E27FC236}">
                <a16:creationId xmlns:a16="http://schemas.microsoft.com/office/drawing/2014/main" id="{147022AD-388B-457F-B077-4C2C67631945}"/>
              </a:ext>
            </a:extLst>
          </p:cNvPr>
          <p:cNvSpPr>
            <a:spLocks noGrp="1"/>
          </p:cNvSpPr>
          <p:nvPr>
            <p:ph idx="1"/>
          </p:nvPr>
        </p:nvSpPr>
        <p:spPr>
          <a:xfrm>
            <a:off x="228599" y="1276131"/>
            <a:ext cx="5074921" cy="4883369"/>
          </a:xfrm>
        </p:spPr>
        <p:txBody>
          <a:bodyPr/>
          <a:lstStyle/>
          <a:p>
            <a:pPr algn="l">
              <a:buFont typeface="Wingdings" panose="05000000000000000000" pitchFamily="2" charset="2"/>
              <a:buChar char="Ø"/>
            </a:pPr>
            <a:r>
              <a:rPr lang="vi-VN"/>
              <a:t>Phần tử HTML &lt;</a:t>
            </a:r>
            <a:r>
              <a:rPr lang="vi-VN" b="1">
                <a:solidFill>
                  <a:schemeClr val="accent1">
                    <a:lumMod val="75000"/>
                  </a:schemeClr>
                </a:solidFill>
              </a:rPr>
              <a:t>canvas</a:t>
            </a:r>
            <a:r>
              <a:rPr lang="vi-VN"/>
              <a:t>&gt; được sử dụng để vẽ đồ họa một cách nhanh chóng trên trang web, thông qua JavaScript.</a:t>
            </a:r>
          </a:p>
          <a:p>
            <a:pPr algn="l">
              <a:buFont typeface="Wingdings" panose="05000000000000000000" pitchFamily="2" charset="2"/>
              <a:buChar char="Ø"/>
            </a:pPr>
            <a:r>
              <a:rPr lang="vi-VN"/>
              <a:t>Phần tử &lt;</a:t>
            </a:r>
            <a:r>
              <a:rPr lang="vi-VN" b="1">
                <a:solidFill>
                  <a:schemeClr val="accent1">
                    <a:lumMod val="75000"/>
                  </a:schemeClr>
                </a:solidFill>
              </a:rPr>
              <a:t>canvas</a:t>
            </a:r>
            <a:r>
              <a:rPr lang="vi-VN"/>
              <a:t>&gt; chỉ là vùng chứa cho đồ họa.</a:t>
            </a:r>
            <a:endParaRPr lang="en-US"/>
          </a:p>
          <a:p>
            <a:pPr algn="l">
              <a:buFont typeface="Wingdings" panose="05000000000000000000" pitchFamily="2" charset="2"/>
              <a:buChar char="Ø"/>
            </a:pPr>
            <a:r>
              <a:rPr lang="en-US" b="1"/>
              <a:t>P</a:t>
            </a:r>
            <a:r>
              <a:rPr lang="vi-VN" b="1"/>
              <a:t>hải sử dụng JavaScript để thực sự vẽ đồ họa.</a:t>
            </a:r>
          </a:p>
        </p:txBody>
      </p:sp>
      <p:sp>
        <p:nvSpPr>
          <p:cNvPr id="4" name="Slide Number Placeholder 3">
            <a:extLst>
              <a:ext uri="{FF2B5EF4-FFF2-40B4-BE49-F238E27FC236}">
                <a16:creationId xmlns:a16="http://schemas.microsoft.com/office/drawing/2014/main" id="{076D3225-38FA-4996-8E28-2E54B49DE8BA}"/>
              </a:ext>
            </a:extLst>
          </p:cNvPr>
          <p:cNvSpPr>
            <a:spLocks noGrp="1"/>
          </p:cNvSpPr>
          <p:nvPr>
            <p:ph type="sldNum" sz="quarter" idx="12"/>
          </p:nvPr>
        </p:nvSpPr>
        <p:spPr/>
        <p:txBody>
          <a:bodyPr/>
          <a:lstStyle/>
          <a:p>
            <a:fld id="{5771DB1C-B372-4CFA-B223-ECAC3FCFC319}" type="slidenum">
              <a:rPr lang="en-US" smtClean="0"/>
              <a:t>163</a:t>
            </a:fld>
            <a:endParaRPr lang="en-US"/>
          </a:p>
        </p:txBody>
      </p:sp>
      <p:pic>
        <p:nvPicPr>
          <p:cNvPr id="5" name="Picture 4">
            <a:extLst>
              <a:ext uri="{FF2B5EF4-FFF2-40B4-BE49-F238E27FC236}">
                <a16:creationId xmlns:a16="http://schemas.microsoft.com/office/drawing/2014/main" id="{FDD4A215-E685-4E9F-B721-FF50F747D7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5363" y="1601922"/>
            <a:ext cx="6085336" cy="3654156"/>
          </a:xfrm>
          <a:prstGeom prst="rect">
            <a:avLst/>
          </a:prstGeom>
          <a:noFill/>
          <a:ln>
            <a:noFill/>
          </a:ln>
        </p:spPr>
      </p:pic>
    </p:spTree>
    <p:extLst>
      <p:ext uri="{BB962C8B-B14F-4D97-AF65-F5344CB8AC3E}">
        <p14:creationId xmlns:p14="http://schemas.microsoft.com/office/powerpoint/2010/main" val="13101092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91A1-3100-4C24-B68E-85DCA1828492}"/>
              </a:ext>
            </a:extLst>
          </p:cNvPr>
          <p:cNvSpPr>
            <a:spLocks noGrp="1"/>
          </p:cNvSpPr>
          <p:nvPr>
            <p:ph type="title"/>
          </p:nvPr>
        </p:nvSpPr>
        <p:spPr/>
        <p:txBody>
          <a:bodyPr>
            <a:normAutofit/>
          </a:bodyPr>
          <a:lstStyle/>
          <a:p>
            <a:r>
              <a:rPr lang="en-US"/>
              <a:t>4.4. Vẽ đồ họa</a:t>
            </a:r>
          </a:p>
        </p:txBody>
      </p:sp>
      <p:sp>
        <p:nvSpPr>
          <p:cNvPr id="3" name="Content Placeholder 2">
            <a:extLst>
              <a:ext uri="{FF2B5EF4-FFF2-40B4-BE49-F238E27FC236}">
                <a16:creationId xmlns:a16="http://schemas.microsoft.com/office/drawing/2014/main" id="{147022AD-388B-457F-B077-4C2C67631945}"/>
              </a:ext>
            </a:extLst>
          </p:cNvPr>
          <p:cNvSpPr>
            <a:spLocks noGrp="1"/>
          </p:cNvSpPr>
          <p:nvPr>
            <p:ph idx="1"/>
          </p:nvPr>
        </p:nvSpPr>
        <p:spPr/>
        <p:txBody>
          <a:bodyPr/>
          <a:lstStyle/>
          <a:p>
            <a:r>
              <a:rPr lang="vi-VN" b="1" u="sng"/>
              <a:t>Canvas</a:t>
            </a:r>
          </a:p>
          <a:p>
            <a:pPr>
              <a:buFont typeface="Wingdings" panose="05000000000000000000" pitchFamily="2" charset="2"/>
              <a:buChar char="Ø"/>
            </a:pPr>
            <a:r>
              <a:rPr lang="vi-VN" b="1">
                <a:solidFill>
                  <a:schemeClr val="accent1">
                    <a:lumMod val="75000"/>
                  </a:schemeClr>
                </a:solidFill>
              </a:rPr>
              <a:t>Canvas là một vùng hình chữ nhật trên trang HTML</a:t>
            </a:r>
            <a:r>
              <a:rPr lang="vi-VN"/>
              <a:t>.</a:t>
            </a:r>
            <a:endParaRPr lang="en-US"/>
          </a:p>
          <a:p>
            <a:pPr>
              <a:buFont typeface="Wingdings" panose="05000000000000000000" pitchFamily="2" charset="2"/>
              <a:buChar char="Ø"/>
            </a:pPr>
            <a:r>
              <a:rPr lang="vi-VN"/>
              <a:t>Theo mặc định, </a:t>
            </a:r>
            <a:r>
              <a:rPr lang="vi-VN" b="1"/>
              <a:t>canvas không có đường viền và không có nội dung</a:t>
            </a:r>
            <a:r>
              <a:rPr lang="vi-VN"/>
              <a:t>.</a:t>
            </a:r>
            <a:endParaRPr lang="en-US"/>
          </a:p>
          <a:p>
            <a:pPr>
              <a:buFont typeface="Wingdings" panose="05000000000000000000" pitchFamily="2" charset="2"/>
              <a:buChar char="Ø"/>
            </a:pPr>
            <a:r>
              <a:rPr lang="vi-VN"/>
              <a:t>Canvas có một số phương pháp để vẽ đường dẫn, hộp, hình tròn, văn bản và thêm hình ảnh.</a:t>
            </a:r>
          </a:p>
        </p:txBody>
      </p:sp>
      <p:sp>
        <p:nvSpPr>
          <p:cNvPr id="4" name="Slide Number Placeholder 3">
            <a:extLst>
              <a:ext uri="{FF2B5EF4-FFF2-40B4-BE49-F238E27FC236}">
                <a16:creationId xmlns:a16="http://schemas.microsoft.com/office/drawing/2014/main" id="{076D3225-38FA-4996-8E28-2E54B49DE8BA}"/>
              </a:ext>
            </a:extLst>
          </p:cNvPr>
          <p:cNvSpPr>
            <a:spLocks noGrp="1"/>
          </p:cNvSpPr>
          <p:nvPr>
            <p:ph type="sldNum" sz="quarter" idx="12"/>
          </p:nvPr>
        </p:nvSpPr>
        <p:spPr/>
        <p:txBody>
          <a:bodyPr/>
          <a:lstStyle/>
          <a:p>
            <a:fld id="{5771DB1C-B372-4CFA-B223-ECAC3FCFC319}" type="slidenum">
              <a:rPr lang="en-US" smtClean="0"/>
              <a:t>164</a:t>
            </a:fld>
            <a:endParaRPr lang="en-US"/>
          </a:p>
        </p:txBody>
      </p:sp>
      <p:pic>
        <p:nvPicPr>
          <p:cNvPr id="5" name="Picture 4">
            <a:extLst>
              <a:ext uri="{FF2B5EF4-FFF2-40B4-BE49-F238E27FC236}">
                <a16:creationId xmlns:a16="http://schemas.microsoft.com/office/drawing/2014/main" id="{431A8A76-1A8A-42B6-8E35-85A2CD7D2F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9518" y="4257040"/>
            <a:ext cx="10120264" cy="782955"/>
          </a:xfrm>
          <a:prstGeom prst="rect">
            <a:avLst/>
          </a:prstGeom>
          <a:noFill/>
          <a:ln>
            <a:solidFill>
              <a:schemeClr val="bg1">
                <a:lumMod val="50000"/>
              </a:schemeClr>
            </a:solidFill>
          </a:ln>
        </p:spPr>
      </p:pic>
    </p:spTree>
    <p:extLst>
      <p:ext uri="{BB962C8B-B14F-4D97-AF65-F5344CB8AC3E}">
        <p14:creationId xmlns:p14="http://schemas.microsoft.com/office/powerpoint/2010/main" val="38620883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91A1-3100-4C24-B68E-85DCA1828492}"/>
              </a:ext>
            </a:extLst>
          </p:cNvPr>
          <p:cNvSpPr>
            <a:spLocks noGrp="1"/>
          </p:cNvSpPr>
          <p:nvPr>
            <p:ph type="title"/>
          </p:nvPr>
        </p:nvSpPr>
        <p:spPr/>
        <p:txBody>
          <a:bodyPr>
            <a:normAutofit/>
          </a:bodyPr>
          <a:lstStyle/>
          <a:p>
            <a:r>
              <a:rPr lang="en-US"/>
              <a:t>4.4. Vẽ đồ họa</a:t>
            </a:r>
          </a:p>
        </p:txBody>
      </p:sp>
      <p:sp>
        <p:nvSpPr>
          <p:cNvPr id="3" name="Content Placeholder 2">
            <a:extLst>
              <a:ext uri="{FF2B5EF4-FFF2-40B4-BE49-F238E27FC236}">
                <a16:creationId xmlns:a16="http://schemas.microsoft.com/office/drawing/2014/main" id="{147022AD-388B-457F-B077-4C2C67631945}"/>
              </a:ext>
            </a:extLst>
          </p:cNvPr>
          <p:cNvSpPr>
            <a:spLocks noGrp="1"/>
          </p:cNvSpPr>
          <p:nvPr>
            <p:ph idx="1"/>
          </p:nvPr>
        </p:nvSpPr>
        <p:spPr/>
        <p:txBody>
          <a:bodyPr/>
          <a:lstStyle/>
          <a:p>
            <a:r>
              <a:rPr lang="en-US" b="1" u="sng"/>
              <a:t>Thêm JavaScript</a:t>
            </a:r>
          </a:p>
          <a:p>
            <a:pPr>
              <a:buFont typeface="Wingdings" panose="05000000000000000000" pitchFamily="2" charset="2"/>
              <a:buChar char="Ø"/>
            </a:pPr>
            <a:r>
              <a:rPr lang="en-US"/>
              <a:t>Sau khi tạo vùng canvas hình chữ nhật, cần phải thêm JavaScript để vẽ.</a:t>
            </a:r>
          </a:p>
          <a:p>
            <a:endParaRPr lang="en-US"/>
          </a:p>
        </p:txBody>
      </p:sp>
      <p:sp>
        <p:nvSpPr>
          <p:cNvPr id="4" name="Slide Number Placeholder 3">
            <a:extLst>
              <a:ext uri="{FF2B5EF4-FFF2-40B4-BE49-F238E27FC236}">
                <a16:creationId xmlns:a16="http://schemas.microsoft.com/office/drawing/2014/main" id="{076D3225-38FA-4996-8E28-2E54B49DE8BA}"/>
              </a:ext>
            </a:extLst>
          </p:cNvPr>
          <p:cNvSpPr>
            <a:spLocks noGrp="1"/>
          </p:cNvSpPr>
          <p:nvPr>
            <p:ph type="sldNum" sz="quarter" idx="12"/>
          </p:nvPr>
        </p:nvSpPr>
        <p:spPr/>
        <p:txBody>
          <a:bodyPr/>
          <a:lstStyle/>
          <a:p>
            <a:fld id="{5771DB1C-B372-4CFA-B223-ECAC3FCFC319}" type="slidenum">
              <a:rPr lang="en-US" smtClean="0"/>
              <a:t>165</a:t>
            </a:fld>
            <a:endParaRPr lang="en-US"/>
          </a:p>
        </p:txBody>
      </p:sp>
      <p:pic>
        <p:nvPicPr>
          <p:cNvPr id="5" name="Picture 4">
            <a:extLst>
              <a:ext uri="{FF2B5EF4-FFF2-40B4-BE49-F238E27FC236}">
                <a16:creationId xmlns:a16="http://schemas.microsoft.com/office/drawing/2014/main" id="{952DDC45-7EC2-46B2-83D9-24B5493445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454592"/>
            <a:ext cx="6182995" cy="3554095"/>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B0177E14-51E8-4C0E-945D-CDAD8B1EBF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48286" y="3322807"/>
            <a:ext cx="3202413" cy="1651000"/>
          </a:xfrm>
          <a:prstGeom prst="rect">
            <a:avLst/>
          </a:prstGeom>
          <a:noFill/>
          <a:ln>
            <a:noFill/>
          </a:ln>
        </p:spPr>
      </p:pic>
      <p:sp>
        <p:nvSpPr>
          <p:cNvPr id="7" name="Arrow: Right 6">
            <a:extLst>
              <a:ext uri="{FF2B5EF4-FFF2-40B4-BE49-F238E27FC236}">
                <a16:creationId xmlns:a16="http://schemas.microsoft.com/office/drawing/2014/main" id="{8F388927-7C79-41DC-BA2F-F7CB5650CC43}"/>
              </a:ext>
            </a:extLst>
          </p:cNvPr>
          <p:cNvSpPr/>
          <p:nvPr/>
        </p:nvSpPr>
        <p:spPr>
          <a:xfrm rot="10800000" flipH="1" flipV="1">
            <a:off x="7181795" y="3800694"/>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5878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91A1-3100-4C24-B68E-85DCA1828492}"/>
              </a:ext>
            </a:extLst>
          </p:cNvPr>
          <p:cNvSpPr>
            <a:spLocks noGrp="1"/>
          </p:cNvSpPr>
          <p:nvPr>
            <p:ph type="title"/>
          </p:nvPr>
        </p:nvSpPr>
        <p:spPr/>
        <p:txBody>
          <a:bodyPr>
            <a:normAutofit/>
          </a:bodyPr>
          <a:lstStyle/>
          <a:p>
            <a:r>
              <a:rPr lang="en-US"/>
              <a:t>4.4. Vẽ đồ họa</a:t>
            </a:r>
          </a:p>
        </p:txBody>
      </p:sp>
      <p:sp>
        <p:nvSpPr>
          <p:cNvPr id="3" name="Content Placeholder 2">
            <a:extLst>
              <a:ext uri="{FF2B5EF4-FFF2-40B4-BE49-F238E27FC236}">
                <a16:creationId xmlns:a16="http://schemas.microsoft.com/office/drawing/2014/main" id="{147022AD-388B-457F-B077-4C2C67631945}"/>
              </a:ext>
            </a:extLst>
          </p:cNvPr>
          <p:cNvSpPr>
            <a:spLocks noGrp="1"/>
          </p:cNvSpPr>
          <p:nvPr>
            <p:ph idx="1"/>
          </p:nvPr>
        </p:nvSpPr>
        <p:spPr/>
        <p:txBody>
          <a:bodyPr/>
          <a:lstStyle/>
          <a:p>
            <a:r>
              <a:rPr lang="en-US" b="1" u="sng"/>
              <a:t>Vẽ một vòng tròn</a:t>
            </a:r>
          </a:p>
        </p:txBody>
      </p:sp>
      <p:sp>
        <p:nvSpPr>
          <p:cNvPr id="4" name="Slide Number Placeholder 3">
            <a:extLst>
              <a:ext uri="{FF2B5EF4-FFF2-40B4-BE49-F238E27FC236}">
                <a16:creationId xmlns:a16="http://schemas.microsoft.com/office/drawing/2014/main" id="{076D3225-38FA-4996-8E28-2E54B49DE8BA}"/>
              </a:ext>
            </a:extLst>
          </p:cNvPr>
          <p:cNvSpPr>
            <a:spLocks noGrp="1"/>
          </p:cNvSpPr>
          <p:nvPr>
            <p:ph type="sldNum" sz="quarter" idx="12"/>
          </p:nvPr>
        </p:nvSpPr>
        <p:spPr/>
        <p:txBody>
          <a:bodyPr/>
          <a:lstStyle/>
          <a:p>
            <a:fld id="{5771DB1C-B372-4CFA-B223-ECAC3FCFC319}" type="slidenum">
              <a:rPr lang="en-US" smtClean="0"/>
              <a:t>166</a:t>
            </a:fld>
            <a:endParaRPr lang="en-US"/>
          </a:p>
        </p:txBody>
      </p:sp>
      <p:pic>
        <p:nvPicPr>
          <p:cNvPr id="5" name="Picture 4">
            <a:extLst>
              <a:ext uri="{FF2B5EF4-FFF2-40B4-BE49-F238E27FC236}">
                <a16:creationId xmlns:a16="http://schemas.microsoft.com/office/drawing/2014/main" id="{DA65C017-A95E-468B-A7F8-337DCDD14A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910078"/>
            <a:ext cx="7275133" cy="4145915"/>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1FFCC1D3-9D33-4391-9BA0-D4FF57F8CE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93691" y="3145732"/>
            <a:ext cx="3269709" cy="1674605"/>
          </a:xfrm>
          <a:prstGeom prst="rect">
            <a:avLst/>
          </a:prstGeom>
          <a:noFill/>
          <a:ln>
            <a:noFill/>
          </a:ln>
        </p:spPr>
      </p:pic>
      <p:sp>
        <p:nvSpPr>
          <p:cNvPr id="7" name="Arrow: Right 6">
            <a:extLst>
              <a:ext uri="{FF2B5EF4-FFF2-40B4-BE49-F238E27FC236}">
                <a16:creationId xmlns:a16="http://schemas.microsoft.com/office/drawing/2014/main" id="{29E89B65-9C4F-4895-906F-050551F5D8F1}"/>
              </a:ext>
            </a:extLst>
          </p:cNvPr>
          <p:cNvSpPr/>
          <p:nvPr/>
        </p:nvSpPr>
        <p:spPr>
          <a:xfrm rot="10800000" flipH="1" flipV="1">
            <a:off x="7700567" y="3635421"/>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750861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91A1-3100-4C24-B68E-85DCA1828492}"/>
              </a:ext>
            </a:extLst>
          </p:cNvPr>
          <p:cNvSpPr>
            <a:spLocks noGrp="1"/>
          </p:cNvSpPr>
          <p:nvPr>
            <p:ph type="title"/>
          </p:nvPr>
        </p:nvSpPr>
        <p:spPr/>
        <p:txBody>
          <a:bodyPr>
            <a:normAutofit/>
          </a:bodyPr>
          <a:lstStyle/>
          <a:p>
            <a:r>
              <a:rPr lang="en-US"/>
              <a:t>4.4. Vẽ đồ họa</a:t>
            </a:r>
          </a:p>
        </p:txBody>
      </p:sp>
      <p:sp>
        <p:nvSpPr>
          <p:cNvPr id="3" name="Content Placeholder 2">
            <a:extLst>
              <a:ext uri="{FF2B5EF4-FFF2-40B4-BE49-F238E27FC236}">
                <a16:creationId xmlns:a16="http://schemas.microsoft.com/office/drawing/2014/main" id="{147022AD-388B-457F-B077-4C2C67631945}"/>
              </a:ext>
            </a:extLst>
          </p:cNvPr>
          <p:cNvSpPr>
            <a:spLocks noGrp="1"/>
          </p:cNvSpPr>
          <p:nvPr>
            <p:ph idx="1"/>
          </p:nvPr>
        </p:nvSpPr>
        <p:spPr/>
        <p:txBody>
          <a:bodyPr/>
          <a:lstStyle/>
          <a:p>
            <a:r>
              <a:rPr lang="en-US" b="1" u="sng"/>
              <a:t>Vẽ một văn bản</a:t>
            </a:r>
          </a:p>
        </p:txBody>
      </p:sp>
      <p:sp>
        <p:nvSpPr>
          <p:cNvPr id="4" name="Slide Number Placeholder 3">
            <a:extLst>
              <a:ext uri="{FF2B5EF4-FFF2-40B4-BE49-F238E27FC236}">
                <a16:creationId xmlns:a16="http://schemas.microsoft.com/office/drawing/2014/main" id="{076D3225-38FA-4996-8E28-2E54B49DE8BA}"/>
              </a:ext>
            </a:extLst>
          </p:cNvPr>
          <p:cNvSpPr>
            <a:spLocks noGrp="1"/>
          </p:cNvSpPr>
          <p:nvPr>
            <p:ph type="sldNum" sz="quarter" idx="12"/>
          </p:nvPr>
        </p:nvSpPr>
        <p:spPr/>
        <p:txBody>
          <a:bodyPr/>
          <a:lstStyle/>
          <a:p>
            <a:fld id="{5771DB1C-B372-4CFA-B223-ECAC3FCFC319}" type="slidenum">
              <a:rPr lang="en-US" smtClean="0"/>
              <a:t>167</a:t>
            </a:fld>
            <a:endParaRPr lang="en-US"/>
          </a:p>
        </p:txBody>
      </p:sp>
      <p:pic>
        <p:nvPicPr>
          <p:cNvPr id="5" name="Picture 4">
            <a:extLst>
              <a:ext uri="{FF2B5EF4-FFF2-40B4-BE49-F238E27FC236}">
                <a16:creationId xmlns:a16="http://schemas.microsoft.com/office/drawing/2014/main" id="{66CFAD4D-50E7-4350-B9DF-1602919865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24268"/>
            <a:ext cx="7706360" cy="4186171"/>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A6B04127-43A1-41FA-9D37-D0C58B5007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11945" y="3303512"/>
            <a:ext cx="2751455" cy="1427682"/>
          </a:xfrm>
          <a:prstGeom prst="rect">
            <a:avLst/>
          </a:prstGeom>
          <a:noFill/>
          <a:ln>
            <a:noFill/>
          </a:ln>
        </p:spPr>
      </p:pic>
      <p:sp>
        <p:nvSpPr>
          <p:cNvPr id="7" name="Arrow: Right 6">
            <a:extLst>
              <a:ext uri="{FF2B5EF4-FFF2-40B4-BE49-F238E27FC236}">
                <a16:creationId xmlns:a16="http://schemas.microsoft.com/office/drawing/2014/main" id="{71677C3D-D43A-40FF-9CFD-10B9C7E9193D}"/>
              </a:ext>
            </a:extLst>
          </p:cNvPr>
          <p:cNvSpPr/>
          <p:nvPr/>
        </p:nvSpPr>
        <p:spPr>
          <a:xfrm rot="10800000" flipH="1" flipV="1">
            <a:off x="8168957" y="3669740"/>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947761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91A1-3100-4C24-B68E-85DCA1828492}"/>
              </a:ext>
            </a:extLst>
          </p:cNvPr>
          <p:cNvSpPr>
            <a:spLocks noGrp="1"/>
          </p:cNvSpPr>
          <p:nvPr>
            <p:ph type="title"/>
          </p:nvPr>
        </p:nvSpPr>
        <p:spPr/>
        <p:txBody>
          <a:bodyPr>
            <a:normAutofit/>
          </a:bodyPr>
          <a:lstStyle/>
          <a:p>
            <a:r>
              <a:rPr lang="en-US"/>
              <a:t>4.4. Vẽ đồ họa</a:t>
            </a:r>
          </a:p>
        </p:txBody>
      </p:sp>
      <p:sp>
        <p:nvSpPr>
          <p:cNvPr id="3" name="Content Placeholder 2">
            <a:extLst>
              <a:ext uri="{FF2B5EF4-FFF2-40B4-BE49-F238E27FC236}">
                <a16:creationId xmlns:a16="http://schemas.microsoft.com/office/drawing/2014/main" id="{147022AD-388B-457F-B077-4C2C67631945}"/>
              </a:ext>
            </a:extLst>
          </p:cNvPr>
          <p:cNvSpPr>
            <a:spLocks noGrp="1"/>
          </p:cNvSpPr>
          <p:nvPr>
            <p:ph idx="1"/>
          </p:nvPr>
        </p:nvSpPr>
        <p:spPr/>
        <p:txBody>
          <a:bodyPr/>
          <a:lstStyle/>
          <a:p>
            <a:r>
              <a:rPr lang="en-US" b="1" u="sng"/>
              <a:t>Nét chữ</a:t>
            </a:r>
          </a:p>
        </p:txBody>
      </p:sp>
      <p:sp>
        <p:nvSpPr>
          <p:cNvPr id="4" name="Slide Number Placeholder 3">
            <a:extLst>
              <a:ext uri="{FF2B5EF4-FFF2-40B4-BE49-F238E27FC236}">
                <a16:creationId xmlns:a16="http://schemas.microsoft.com/office/drawing/2014/main" id="{076D3225-38FA-4996-8E28-2E54B49DE8BA}"/>
              </a:ext>
            </a:extLst>
          </p:cNvPr>
          <p:cNvSpPr>
            <a:spLocks noGrp="1"/>
          </p:cNvSpPr>
          <p:nvPr>
            <p:ph type="sldNum" sz="quarter" idx="12"/>
          </p:nvPr>
        </p:nvSpPr>
        <p:spPr/>
        <p:txBody>
          <a:bodyPr/>
          <a:lstStyle/>
          <a:p>
            <a:fld id="{5771DB1C-B372-4CFA-B223-ECAC3FCFC319}" type="slidenum">
              <a:rPr lang="en-US" smtClean="0"/>
              <a:t>168</a:t>
            </a:fld>
            <a:endParaRPr lang="en-US"/>
          </a:p>
        </p:txBody>
      </p:sp>
      <p:pic>
        <p:nvPicPr>
          <p:cNvPr id="5" name="Picture 4">
            <a:extLst>
              <a:ext uri="{FF2B5EF4-FFF2-40B4-BE49-F238E27FC236}">
                <a16:creationId xmlns:a16="http://schemas.microsoft.com/office/drawing/2014/main" id="{B08CA4C4-E316-4CDB-AC8A-4EBED4EC37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299" y="1883092"/>
            <a:ext cx="7791713" cy="4276408"/>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164D010A-E5D4-425F-9DD0-505E30F18E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19564" y="3308069"/>
            <a:ext cx="2743835" cy="1426454"/>
          </a:xfrm>
          <a:prstGeom prst="rect">
            <a:avLst/>
          </a:prstGeom>
          <a:noFill/>
          <a:ln>
            <a:noFill/>
          </a:ln>
        </p:spPr>
      </p:pic>
      <p:sp>
        <p:nvSpPr>
          <p:cNvPr id="7" name="Arrow: Right 6">
            <a:extLst>
              <a:ext uri="{FF2B5EF4-FFF2-40B4-BE49-F238E27FC236}">
                <a16:creationId xmlns:a16="http://schemas.microsoft.com/office/drawing/2014/main" id="{C34714B1-04EB-4AB3-A4E0-012C3F628F10}"/>
              </a:ext>
            </a:extLst>
          </p:cNvPr>
          <p:cNvSpPr/>
          <p:nvPr/>
        </p:nvSpPr>
        <p:spPr>
          <a:xfrm rot="10800000" flipH="1" flipV="1">
            <a:off x="8221793" y="3673683"/>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00254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91A1-3100-4C24-B68E-85DCA1828492}"/>
              </a:ext>
            </a:extLst>
          </p:cNvPr>
          <p:cNvSpPr>
            <a:spLocks noGrp="1"/>
          </p:cNvSpPr>
          <p:nvPr>
            <p:ph type="title"/>
          </p:nvPr>
        </p:nvSpPr>
        <p:spPr/>
        <p:txBody>
          <a:bodyPr>
            <a:normAutofit/>
          </a:bodyPr>
          <a:lstStyle/>
          <a:p>
            <a:r>
              <a:rPr lang="en-US"/>
              <a:t>4.4. Vẽ đồ họa</a:t>
            </a:r>
          </a:p>
        </p:txBody>
      </p:sp>
      <p:sp>
        <p:nvSpPr>
          <p:cNvPr id="3" name="Content Placeholder 2">
            <a:extLst>
              <a:ext uri="{FF2B5EF4-FFF2-40B4-BE49-F238E27FC236}">
                <a16:creationId xmlns:a16="http://schemas.microsoft.com/office/drawing/2014/main" id="{147022AD-388B-457F-B077-4C2C67631945}"/>
              </a:ext>
            </a:extLst>
          </p:cNvPr>
          <p:cNvSpPr>
            <a:spLocks noGrp="1"/>
          </p:cNvSpPr>
          <p:nvPr>
            <p:ph idx="1"/>
          </p:nvPr>
        </p:nvSpPr>
        <p:spPr/>
        <p:txBody>
          <a:bodyPr/>
          <a:lstStyle/>
          <a:p>
            <a:r>
              <a:rPr lang="en-US" b="1" u="sng"/>
              <a:t>Vẽ Gradient</a:t>
            </a:r>
          </a:p>
        </p:txBody>
      </p:sp>
      <p:sp>
        <p:nvSpPr>
          <p:cNvPr id="4" name="Slide Number Placeholder 3">
            <a:extLst>
              <a:ext uri="{FF2B5EF4-FFF2-40B4-BE49-F238E27FC236}">
                <a16:creationId xmlns:a16="http://schemas.microsoft.com/office/drawing/2014/main" id="{076D3225-38FA-4996-8E28-2E54B49DE8BA}"/>
              </a:ext>
            </a:extLst>
          </p:cNvPr>
          <p:cNvSpPr>
            <a:spLocks noGrp="1"/>
          </p:cNvSpPr>
          <p:nvPr>
            <p:ph type="sldNum" sz="quarter" idx="12"/>
          </p:nvPr>
        </p:nvSpPr>
        <p:spPr/>
        <p:txBody>
          <a:bodyPr/>
          <a:lstStyle/>
          <a:p>
            <a:fld id="{5771DB1C-B372-4CFA-B223-ECAC3FCFC319}" type="slidenum">
              <a:rPr lang="en-US" smtClean="0"/>
              <a:t>169</a:t>
            </a:fld>
            <a:endParaRPr lang="en-US"/>
          </a:p>
        </p:txBody>
      </p:sp>
      <p:pic>
        <p:nvPicPr>
          <p:cNvPr id="5" name="Picture 4">
            <a:extLst>
              <a:ext uri="{FF2B5EF4-FFF2-40B4-BE49-F238E27FC236}">
                <a16:creationId xmlns:a16="http://schemas.microsoft.com/office/drawing/2014/main" id="{E1F7F259-FD34-4C4C-ABA6-E15F3E608A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300" y="1919605"/>
            <a:ext cx="6172200" cy="4239895"/>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BDD5020B-6DE9-417F-9734-52F88ADEF4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5479" y="3062316"/>
            <a:ext cx="3767921" cy="1954472"/>
          </a:xfrm>
          <a:prstGeom prst="rect">
            <a:avLst/>
          </a:prstGeom>
          <a:noFill/>
          <a:ln>
            <a:noFill/>
          </a:ln>
        </p:spPr>
      </p:pic>
      <p:sp>
        <p:nvSpPr>
          <p:cNvPr id="7" name="Arrow: Right 6">
            <a:extLst>
              <a:ext uri="{FF2B5EF4-FFF2-40B4-BE49-F238E27FC236}">
                <a16:creationId xmlns:a16="http://schemas.microsoft.com/office/drawing/2014/main" id="{8D19D61D-3571-485E-80DC-F423ACBACBD8}"/>
              </a:ext>
            </a:extLst>
          </p:cNvPr>
          <p:cNvSpPr/>
          <p:nvPr/>
        </p:nvSpPr>
        <p:spPr>
          <a:xfrm rot="10800000" flipH="1" flipV="1">
            <a:off x="6899994" y="3691939"/>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49161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a:xfrm>
            <a:off x="228600" y="1276131"/>
            <a:ext cx="5003800" cy="4883369"/>
          </a:xfrm>
        </p:spPr>
        <p:txBody>
          <a:bodyPr/>
          <a:lstStyle/>
          <a:p>
            <a:pPr algn="l"/>
            <a:r>
              <a:rPr lang="en-US" b="1">
                <a:solidFill>
                  <a:schemeClr val="accent1">
                    <a:lumMod val="75000"/>
                  </a:schemeClr>
                </a:solidFill>
              </a:rPr>
              <a:t>a. Thêm JavaScript vào trang web</a:t>
            </a:r>
          </a:p>
          <a:p>
            <a:pPr algn="l"/>
            <a:r>
              <a:rPr lang="en-US" b="1" u="sng"/>
              <a:t>Internal JavaScript</a:t>
            </a:r>
          </a:p>
          <a:p>
            <a:pPr algn="l"/>
            <a:r>
              <a:rPr lang="vi-VN"/>
              <a:t>Thêm nội dung </a:t>
            </a:r>
            <a:r>
              <a:rPr lang="en-US"/>
              <a:t>JavaScript</a:t>
            </a:r>
            <a:r>
              <a:rPr lang="vi-VN"/>
              <a:t> vào đầu trang - ngay trước thẻ đóng &lt;/head&gt;</a:t>
            </a:r>
            <a:r>
              <a:rPr lang="en-US"/>
              <a:t>.</a:t>
            </a:r>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17</a:t>
            </a:fld>
            <a:endParaRPr lang="en-US"/>
          </a:p>
        </p:txBody>
      </p:sp>
      <p:pic>
        <p:nvPicPr>
          <p:cNvPr id="5" name="Picture 4">
            <a:extLst>
              <a:ext uri="{FF2B5EF4-FFF2-40B4-BE49-F238E27FC236}">
                <a16:creationId xmlns:a16="http://schemas.microsoft.com/office/drawing/2014/main" id="{1F60F238-1105-4B0D-9F4E-4012CC23D0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89593" y="1858589"/>
            <a:ext cx="6573807" cy="3987235"/>
          </a:xfrm>
          <a:prstGeom prst="rect">
            <a:avLst/>
          </a:prstGeom>
          <a:noFill/>
          <a:ln>
            <a:noFill/>
          </a:ln>
        </p:spPr>
      </p:pic>
      <p:pic>
        <p:nvPicPr>
          <p:cNvPr id="6" name="Picture 5">
            <a:extLst>
              <a:ext uri="{FF2B5EF4-FFF2-40B4-BE49-F238E27FC236}">
                <a16:creationId xmlns:a16="http://schemas.microsoft.com/office/drawing/2014/main" id="{F1BE9DA6-F082-45FC-9A7A-43BFC828FA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58" y="4055473"/>
            <a:ext cx="3806884" cy="2211758"/>
          </a:xfrm>
          <a:prstGeom prst="rect">
            <a:avLst/>
          </a:prstGeom>
          <a:noFill/>
          <a:ln>
            <a:noFill/>
          </a:ln>
        </p:spPr>
      </p:pic>
    </p:spTree>
    <p:extLst>
      <p:ext uri="{BB962C8B-B14F-4D97-AF65-F5344CB8AC3E}">
        <p14:creationId xmlns:p14="http://schemas.microsoft.com/office/powerpoint/2010/main" val="12375618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96EE2-C207-4F8B-A3C6-41B93870572F}"/>
              </a:ext>
            </a:extLst>
          </p:cNvPr>
          <p:cNvSpPr>
            <a:spLocks noGrp="1"/>
          </p:cNvSpPr>
          <p:nvPr>
            <p:ph type="title"/>
          </p:nvPr>
        </p:nvSpPr>
        <p:spPr/>
        <p:txBody>
          <a:bodyPr>
            <a:normAutofit/>
          </a:bodyPr>
          <a:lstStyle/>
          <a:p>
            <a:r>
              <a:rPr lang="en-US"/>
              <a:t>5. Tổng kết</a:t>
            </a:r>
          </a:p>
        </p:txBody>
      </p:sp>
      <p:graphicFrame>
        <p:nvGraphicFramePr>
          <p:cNvPr id="5" name="Content Placeholder 4">
            <a:extLst>
              <a:ext uri="{FF2B5EF4-FFF2-40B4-BE49-F238E27FC236}">
                <a16:creationId xmlns:a16="http://schemas.microsoft.com/office/drawing/2014/main" id="{D1F02FF9-CE29-44BF-9EAE-A0C1EEF34451}"/>
              </a:ext>
            </a:extLst>
          </p:cNvPr>
          <p:cNvGraphicFramePr>
            <a:graphicFrameLocks noGrp="1"/>
          </p:cNvGraphicFramePr>
          <p:nvPr>
            <p:ph idx="1"/>
            <p:extLst>
              <p:ext uri="{D42A27DB-BD31-4B8C-83A1-F6EECF244321}">
                <p14:modId xmlns:p14="http://schemas.microsoft.com/office/powerpoint/2010/main" val="3591159761"/>
              </p:ext>
            </p:extLst>
          </p:nvPr>
        </p:nvGraphicFramePr>
        <p:xfrm>
          <a:off x="228600" y="1276350"/>
          <a:ext cx="11722100" cy="488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571D1B6-A9DD-4864-90F1-D46BB6D6F87D}"/>
              </a:ext>
            </a:extLst>
          </p:cNvPr>
          <p:cNvSpPr>
            <a:spLocks noGrp="1"/>
          </p:cNvSpPr>
          <p:nvPr>
            <p:ph type="sldNum" sz="quarter" idx="12"/>
          </p:nvPr>
        </p:nvSpPr>
        <p:spPr/>
        <p:txBody>
          <a:bodyPr/>
          <a:lstStyle/>
          <a:p>
            <a:fld id="{5771DB1C-B372-4CFA-B223-ECAC3FCFC319}" type="slidenum">
              <a:rPr lang="en-US" smtClean="0"/>
              <a:t>170</a:t>
            </a:fld>
            <a:endParaRPr lang="en-US"/>
          </a:p>
        </p:txBody>
      </p:sp>
    </p:spTree>
    <p:extLst>
      <p:ext uri="{BB962C8B-B14F-4D97-AF65-F5344CB8AC3E}">
        <p14:creationId xmlns:p14="http://schemas.microsoft.com/office/powerpoint/2010/main" val="37874946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1097280" y="1985962"/>
            <a:ext cx="10058400" cy="2339149"/>
          </a:xfrm>
          <a:prstGeom prst="rect">
            <a:avLst/>
          </a:prstGeom>
        </p:spPr>
        <p:txBody>
          <a:bodyPr anchor="ctr"/>
          <a:lstStyle>
            <a:lvl1pPr algn="just" defTabSz="914400" rtl="0" eaLnBrk="1" latinLnBrk="0" hangingPunct="1">
              <a:lnSpc>
                <a:spcPct val="85000"/>
              </a:lnSpc>
              <a:spcBef>
                <a:spcPct val="0"/>
              </a:spcBef>
              <a:buNone/>
              <a:defRPr sz="55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8000">
                <a:solidFill>
                  <a:schemeClr val="accent1"/>
                </a:solidFill>
              </a:rPr>
              <a:t>Question &amp; Answer</a:t>
            </a:r>
          </a:p>
        </p:txBody>
      </p:sp>
      <p:cxnSp>
        <p:nvCxnSpPr>
          <p:cNvPr id="10" name="Straight Connector 9"/>
          <p:cNvCxnSpPr/>
          <p:nvPr/>
        </p:nvCxnSpPr>
        <p:spPr>
          <a:xfrm>
            <a:off x="1097280" y="4325111"/>
            <a:ext cx="100584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387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a:xfrm>
            <a:off x="228600" y="1276131"/>
            <a:ext cx="5542280" cy="4883369"/>
          </a:xfrm>
        </p:spPr>
        <p:txBody>
          <a:bodyPr>
            <a:normAutofit/>
          </a:bodyPr>
          <a:lstStyle/>
          <a:p>
            <a:pPr algn="l"/>
            <a:r>
              <a:rPr lang="en-US" sz="2400" b="1">
                <a:solidFill>
                  <a:schemeClr val="accent1">
                    <a:lumMod val="75000"/>
                  </a:schemeClr>
                </a:solidFill>
              </a:rPr>
              <a:t>a. Thêm JavaScript vào trang web</a:t>
            </a:r>
          </a:p>
          <a:p>
            <a:pPr algn="l"/>
            <a:r>
              <a:rPr lang="en-US" sz="2400" b="1" u="sng"/>
              <a:t>Internal JavaScript</a:t>
            </a:r>
          </a:p>
          <a:p>
            <a:pPr algn="l">
              <a:buFont typeface="Wingdings" panose="05000000000000000000" pitchFamily="2" charset="2"/>
              <a:buChar char="Ø"/>
            </a:pPr>
            <a:r>
              <a:rPr lang="en-US" sz="2400"/>
              <a:t>Thêm một đoạn mã JavaScript vào bên trong phần tử &lt;</a:t>
            </a:r>
            <a:r>
              <a:rPr lang="en-US" sz="2400" b="1">
                <a:solidFill>
                  <a:schemeClr val="accent1">
                    <a:lumMod val="75000"/>
                  </a:schemeClr>
                </a:solidFill>
              </a:rPr>
              <a:t>script</a:t>
            </a:r>
            <a:r>
              <a:rPr lang="en-US" sz="2400"/>
              <a:t>&gt;.</a:t>
            </a:r>
          </a:p>
          <a:p>
            <a:pPr algn="l">
              <a:buFont typeface="Wingdings" panose="05000000000000000000" pitchFamily="2" charset="2"/>
              <a:buChar char="Ø"/>
            </a:pPr>
            <a:r>
              <a:rPr lang="vi-VN" sz="2400"/>
              <a:t>Lưu file và làm mới trình duyệt </a:t>
            </a:r>
            <a:r>
              <a:rPr lang="vi-VN" sz="2400">
                <a:sym typeface="Symbol" panose="05050102010706020507" pitchFamily="18" charset="2"/>
              </a:rPr>
              <a:t></a:t>
            </a:r>
            <a:r>
              <a:rPr lang="vi-VN" sz="2400"/>
              <a:t> khi nhấp vào nút, một đoạn văn mới được tạo và đặt bên dưới.</a:t>
            </a:r>
            <a:endParaRPr lang="en-US" sz="2400"/>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18</a:t>
            </a:fld>
            <a:endParaRPr lang="en-US"/>
          </a:p>
        </p:txBody>
      </p:sp>
      <p:pic>
        <p:nvPicPr>
          <p:cNvPr id="5" name="Picture 4">
            <a:extLst>
              <a:ext uri="{FF2B5EF4-FFF2-40B4-BE49-F238E27FC236}">
                <a16:creationId xmlns:a16="http://schemas.microsoft.com/office/drawing/2014/main" id="{06AB8CBF-BC33-45EE-B42F-362FFB2E55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4400" y="2351498"/>
            <a:ext cx="5956299" cy="3447988"/>
          </a:xfrm>
          <a:prstGeom prst="rect">
            <a:avLst/>
          </a:prstGeom>
          <a:noFill/>
          <a:ln>
            <a:noFill/>
          </a:ln>
        </p:spPr>
      </p:pic>
      <p:pic>
        <p:nvPicPr>
          <p:cNvPr id="6" name="Picture 5">
            <a:extLst>
              <a:ext uri="{FF2B5EF4-FFF2-40B4-BE49-F238E27FC236}">
                <a16:creationId xmlns:a16="http://schemas.microsoft.com/office/drawing/2014/main" id="{865E18AB-CA04-4683-874A-A27D5B2D2A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101" y="4435506"/>
            <a:ext cx="3548380" cy="1363980"/>
          </a:xfrm>
          <a:prstGeom prst="rect">
            <a:avLst/>
          </a:prstGeom>
          <a:noFill/>
          <a:ln>
            <a:noFill/>
          </a:ln>
        </p:spPr>
      </p:pic>
      <p:sp>
        <p:nvSpPr>
          <p:cNvPr id="7" name="Arrow: Right 6">
            <a:extLst>
              <a:ext uri="{FF2B5EF4-FFF2-40B4-BE49-F238E27FC236}">
                <a16:creationId xmlns:a16="http://schemas.microsoft.com/office/drawing/2014/main" id="{AB078C2A-B6F8-470F-8A27-E03B7EF432DD}"/>
              </a:ext>
            </a:extLst>
          </p:cNvPr>
          <p:cNvSpPr/>
          <p:nvPr/>
        </p:nvSpPr>
        <p:spPr>
          <a:xfrm flipH="1">
            <a:off x="4734560" y="4838096"/>
            <a:ext cx="650240" cy="5588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47372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a:xfrm>
            <a:off x="228600" y="1276131"/>
            <a:ext cx="5156200" cy="4883369"/>
          </a:xfrm>
        </p:spPr>
        <p:txBody>
          <a:bodyPr/>
          <a:lstStyle/>
          <a:p>
            <a:pPr algn="l"/>
            <a:r>
              <a:rPr lang="en-US" b="1">
                <a:solidFill>
                  <a:schemeClr val="accent1">
                    <a:lumMod val="75000"/>
                  </a:schemeClr>
                </a:solidFill>
              </a:rPr>
              <a:t>a. Thêm JavaScript vào trang web</a:t>
            </a:r>
          </a:p>
          <a:p>
            <a:pPr algn="l"/>
            <a:r>
              <a:rPr lang="en-US" b="1" u="sng"/>
              <a:t>External JavaScript</a:t>
            </a:r>
          </a:p>
          <a:p>
            <a:pPr algn="l">
              <a:buFont typeface="Wingdings" panose="05000000000000000000" pitchFamily="2" charset="2"/>
              <a:buChar char="Ø"/>
            </a:pPr>
            <a:r>
              <a:rPr lang="en-US"/>
              <a:t>T</a:t>
            </a:r>
            <a:r>
              <a:rPr lang="vi-VN"/>
              <a:t>ạo một file mới </a:t>
            </a:r>
            <a:r>
              <a:rPr lang="vi-VN" b="1">
                <a:solidFill>
                  <a:schemeClr val="accent1">
                    <a:lumMod val="75000"/>
                  </a:schemeClr>
                </a:solidFill>
              </a:rPr>
              <a:t>script.js </a:t>
            </a:r>
            <a:r>
              <a:rPr lang="vi-VN"/>
              <a:t>trong cùng thư mục với file HTML mẫu</a:t>
            </a:r>
            <a:r>
              <a:rPr lang="en-US"/>
              <a:t> và dùng thẻ &lt;script&gt; sau trong file HTML:</a:t>
            </a:r>
          </a:p>
          <a:p>
            <a:pPr algn="l"/>
            <a:endParaRPr lang="en-US"/>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19</a:t>
            </a:fld>
            <a:endParaRPr lang="en-US"/>
          </a:p>
        </p:txBody>
      </p:sp>
      <p:pic>
        <p:nvPicPr>
          <p:cNvPr id="5" name="Picture 4">
            <a:extLst>
              <a:ext uri="{FF2B5EF4-FFF2-40B4-BE49-F238E27FC236}">
                <a16:creationId xmlns:a16="http://schemas.microsoft.com/office/drawing/2014/main" id="{72456E0E-EE7B-475D-860E-88B51031AB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229" y="4614362"/>
            <a:ext cx="4602942" cy="835427"/>
          </a:xfrm>
          <a:prstGeom prst="rect">
            <a:avLst/>
          </a:prstGeom>
          <a:noFill/>
          <a:ln>
            <a:noFill/>
          </a:ln>
        </p:spPr>
      </p:pic>
      <p:pic>
        <p:nvPicPr>
          <p:cNvPr id="6" name="Picture 5">
            <a:extLst>
              <a:ext uri="{FF2B5EF4-FFF2-40B4-BE49-F238E27FC236}">
                <a16:creationId xmlns:a16="http://schemas.microsoft.com/office/drawing/2014/main" id="{5D48F908-9303-4D9E-9B08-58ED408508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5019" y="2023035"/>
            <a:ext cx="6232564" cy="3389559"/>
          </a:xfrm>
          <a:prstGeom prst="rect">
            <a:avLst/>
          </a:prstGeom>
          <a:noFill/>
          <a:ln>
            <a:noFill/>
          </a:ln>
        </p:spPr>
      </p:pic>
    </p:spTree>
    <p:extLst>
      <p:ext uri="{BB962C8B-B14F-4D97-AF65-F5344CB8AC3E}">
        <p14:creationId xmlns:p14="http://schemas.microsoft.com/office/powerpoint/2010/main" val="1823151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a:t>CHƯƠNG 4: Ngôn ngữ JavaScript</a:t>
            </a:r>
          </a:p>
        </p:txBody>
      </p:sp>
      <p:sp>
        <p:nvSpPr>
          <p:cNvPr id="3" name="Subtitle 2"/>
          <p:cNvSpPr>
            <a:spLocks noGrp="1"/>
          </p:cNvSpPr>
          <p:nvPr>
            <p:ph type="subTitle" idx="1"/>
          </p:nvPr>
        </p:nvSpPr>
        <p:spPr/>
        <p:txBody>
          <a:bodyPr/>
          <a:lstStyle/>
          <a:p>
            <a:r>
              <a:rPr lang="en-US" cap="none"/>
              <a:t>Biên soạn: ThS. Võ Tấn Khoa</a:t>
            </a:r>
          </a:p>
        </p:txBody>
      </p:sp>
    </p:spTree>
    <p:extLst>
      <p:ext uri="{BB962C8B-B14F-4D97-AF65-F5344CB8AC3E}">
        <p14:creationId xmlns:p14="http://schemas.microsoft.com/office/powerpoint/2010/main" val="1135584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p:txBody>
          <a:bodyPr/>
          <a:lstStyle/>
          <a:p>
            <a:r>
              <a:rPr lang="en-US" b="1">
                <a:solidFill>
                  <a:schemeClr val="accent1">
                    <a:lumMod val="75000"/>
                  </a:schemeClr>
                </a:solidFill>
              </a:rPr>
              <a:t>a. Thêm JavaScript vào trang web</a:t>
            </a:r>
          </a:p>
          <a:p>
            <a:r>
              <a:rPr lang="en-US" b="1" u="sng"/>
              <a:t>External JavaScript</a:t>
            </a:r>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20</a:t>
            </a:fld>
            <a:endParaRPr lang="en-US"/>
          </a:p>
        </p:txBody>
      </p:sp>
      <p:graphicFrame>
        <p:nvGraphicFramePr>
          <p:cNvPr id="5" name="Diagram 4">
            <a:extLst>
              <a:ext uri="{FF2B5EF4-FFF2-40B4-BE49-F238E27FC236}">
                <a16:creationId xmlns:a16="http://schemas.microsoft.com/office/drawing/2014/main" id="{88420340-2CE6-4767-9F6A-EF382EB68813}"/>
              </a:ext>
            </a:extLst>
          </p:cNvPr>
          <p:cNvGraphicFramePr/>
          <p:nvPr>
            <p:extLst>
              <p:ext uri="{D42A27DB-BD31-4B8C-83A1-F6EECF244321}">
                <p14:modId xmlns:p14="http://schemas.microsoft.com/office/powerpoint/2010/main" val="1590691707"/>
              </p:ext>
            </p:extLst>
          </p:nvPr>
        </p:nvGraphicFramePr>
        <p:xfrm>
          <a:off x="241299" y="1808480"/>
          <a:ext cx="11709399" cy="4351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9249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p:txBody>
          <a:bodyPr>
            <a:normAutofit/>
          </a:bodyPr>
          <a:lstStyle/>
          <a:p>
            <a:r>
              <a:rPr lang="en-US" sz="2400" b="1">
                <a:solidFill>
                  <a:schemeClr val="accent1">
                    <a:lumMod val="75000"/>
                  </a:schemeClr>
                </a:solidFill>
              </a:rPr>
              <a:t>a. Thêm JavaScript vào trang web</a:t>
            </a:r>
          </a:p>
          <a:p>
            <a:r>
              <a:rPr lang="en-US" sz="2400" b="1" u="sng"/>
              <a:t>Inline JavaScript</a:t>
            </a:r>
          </a:p>
          <a:p>
            <a:pPr>
              <a:buFont typeface="Wingdings" panose="05000000000000000000" pitchFamily="2" charset="2"/>
              <a:buChar char="Ø"/>
            </a:pPr>
            <a:r>
              <a:rPr lang="en-US" sz="2400"/>
              <a:t>K</a:t>
            </a:r>
            <a:r>
              <a:rPr lang="vi-VN" sz="2400"/>
              <a:t>hông nên thêm JavaScript vào HTML theo cách này.</a:t>
            </a:r>
            <a:endParaRPr lang="en-US" sz="2400"/>
          </a:p>
          <a:p>
            <a:pPr>
              <a:buFont typeface="Wingdings" panose="05000000000000000000" pitchFamily="2" charset="2"/>
              <a:buChar char="Ø"/>
            </a:pPr>
            <a:r>
              <a:rPr lang="vi-VN" sz="2400"/>
              <a:t>Đây không phải là cách tổ chức mã nguồn tốt và không hiệu quả.</a:t>
            </a:r>
            <a:endParaRPr lang="en-US" sz="2400"/>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21</a:t>
            </a:fld>
            <a:endParaRPr lang="en-US"/>
          </a:p>
        </p:txBody>
      </p:sp>
      <p:pic>
        <p:nvPicPr>
          <p:cNvPr id="5" name="Picture 4">
            <a:extLst>
              <a:ext uri="{FF2B5EF4-FFF2-40B4-BE49-F238E27FC236}">
                <a16:creationId xmlns:a16="http://schemas.microsoft.com/office/drawing/2014/main" id="{91409B6A-B3E1-4FEF-AC9A-0F9FC988D2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2706" y="3375513"/>
            <a:ext cx="5551488" cy="1897366"/>
          </a:xfrm>
          <a:prstGeom prst="rect">
            <a:avLst/>
          </a:prstGeom>
          <a:noFill/>
          <a:ln>
            <a:noFill/>
          </a:ln>
        </p:spPr>
      </p:pic>
      <p:pic>
        <p:nvPicPr>
          <p:cNvPr id="6" name="Picture 5">
            <a:extLst>
              <a:ext uri="{FF2B5EF4-FFF2-40B4-BE49-F238E27FC236}">
                <a16:creationId xmlns:a16="http://schemas.microsoft.com/office/drawing/2014/main" id="{DA2908CE-AF6B-423F-945D-83FDF6F6A3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9051" y="5298629"/>
            <a:ext cx="6658798" cy="870029"/>
          </a:xfrm>
          <a:prstGeom prst="rect">
            <a:avLst/>
          </a:prstGeom>
          <a:noFill/>
          <a:ln>
            <a:noFill/>
          </a:ln>
        </p:spPr>
      </p:pic>
      <p:pic>
        <p:nvPicPr>
          <p:cNvPr id="8" name="Picture 7">
            <a:extLst>
              <a:ext uri="{FF2B5EF4-FFF2-40B4-BE49-F238E27FC236}">
                <a16:creationId xmlns:a16="http://schemas.microsoft.com/office/drawing/2014/main" id="{FB4F5578-1A26-4968-8F0C-CA4CCB38464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2468" y="3642206"/>
            <a:ext cx="3548380" cy="1363980"/>
          </a:xfrm>
          <a:prstGeom prst="rect">
            <a:avLst/>
          </a:prstGeom>
          <a:noFill/>
          <a:ln>
            <a:noFill/>
          </a:ln>
        </p:spPr>
      </p:pic>
      <p:sp>
        <p:nvSpPr>
          <p:cNvPr id="9" name="Arrow: Right 8">
            <a:extLst>
              <a:ext uri="{FF2B5EF4-FFF2-40B4-BE49-F238E27FC236}">
                <a16:creationId xmlns:a16="http://schemas.microsoft.com/office/drawing/2014/main" id="{9CF8C840-6CFE-44D8-9032-000657889358}"/>
              </a:ext>
            </a:extLst>
          </p:cNvPr>
          <p:cNvSpPr/>
          <p:nvPr/>
        </p:nvSpPr>
        <p:spPr>
          <a:xfrm>
            <a:off x="7008211" y="4044796"/>
            <a:ext cx="650240" cy="5588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6039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p:txBody>
          <a:bodyPr>
            <a:normAutofit/>
          </a:bodyPr>
          <a:lstStyle/>
          <a:p>
            <a:r>
              <a:rPr lang="en-US" sz="2400" b="1">
                <a:solidFill>
                  <a:schemeClr val="accent1">
                    <a:lumMod val="75000"/>
                  </a:schemeClr>
                </a:solidFill>
              </a:rPr>
              <a:t>a. Thêm JavaScript vào trang web</a:t>
            </a:r>
          </a:p>
          <a:p>
            <a:r>
              <a:rPr lang="en-US" sz="2400" b="1" u="sng"/>
              <a:t>Sử dụng addEventListener</a:t>
            </a:r>
          </a:p>
          <a:p>
            <a:pPr>
              <a:buFont typeface="Wingdings" panose="05000000000000000000" pitchFamily="2" charset="2"/>
              <a:buChar char="Ø"/>
            </a:pPr>
            <a:r>
              <a:rPr lang="vi-VN" sz="2400"/>
              <a:t>Thay vì thêm JavaScript vào mã HTML, hãy sử dụng một cấu trúc JavaScript thuần túy.</a:t>
            </a:r>
            <a:endParaRPr lang="en-US" sz="2400"/>
          </a:p>
          <a:p>
            <a:pPr>
              <a:buFont typeface="Wingdings" panose="05000000000000000000" pitchFamily="2" charset="2"/>
              <a:buChar char="Ø"/>
            </a:pPr>
            <a:r>
              <a:rPr lang="vi-VN" sz="2400"/>
              <a:t>Trong trường hợp này, hàm </a:t>
            </a:r>
            <a:r>
              <a:rPr lang="vi-VN" sz="2400" b="1">
                <a:solidFill>
                  <a:schemeClr val="accent1">
                    <a:lumMod val="75000"/>
                  </a:schemeClr>
                </a:solidFill>
              </a:rPr>
              <a:t>addEventListener() </a:t>
            </a:r>
            <a:r>
              <a:rPr lang="vi-VN" sz="2400"/>
              <a:t>cho phép chọn tất cả các nút bằng một lệnh.</a:t>
            </a:r>
            <a:endParaRPr lang="en-US" sz="2400"/>
          </a:p>
          <a:p>
            <a:pPr>
              <a:buFont typeface="Wingdings" panose="05000000000000000000" pitchFamily="2" charset="2"/>
              <a:buChar char="Ø"/>
            </a:pPr>
            <a:r>
              <a:rPr lang="vi-VN" sz="2400"/>
              <a:t>Thuộc tính này hoạt động đối với tất cả các nút - bất kể số lượng nút trên trang cũng như số lượng nút được thêm vào hoặc xóa đi.</a:t>
            </a:r>
            <a:endParaRPr lang="en-US" sz="2400"/>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22</a:t>
            </a:fld>
            <a:endParaRPr lang="en-US"/>
          </a:p>
        </p:txBody>
      </p:sp>
      <p:pic>
        <p:nvPicPr>
          <p:cNvPr id="5" name="Picture 4">
            <a:extLst>
              <a:ext uri="{FF2B5EF4-FFF2-40B4-BE49-F238E27FC236}">
                <a16:creationId xmlns:a16="http://schemas.microsoft.com/office/drawing/2014/main" id="{C56AE159-F1DB-478D-991A-85D6B565E0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40488" y="4212907"/>
            <a:ext cx="6651975" cy="1946593"/>
          </a:xfrm>
          <a:prstGeom prst="rect">
            <a:avLst/>
          </a:prstGeom>
          <a:noFill/>
          <a:ln>
            <a:noFill/>
          </a:ln>
        </p:spPr>
      </p:pic>
    </p:spTree>
    <p:extLst>
      <p:ext uri="{BB962C8B-B14F-4D97-AF65-F5344CB8AC3E}">
        <p14:creationId xmlns:p14="http://schemas.microsoft.com/office/powerpoint/2010/main" val="2671856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a:xfrm>
            <a:off x="228600" y="1276131"/>
            <a:ext cx="7553960" cy="4883369"/>
          </a:xfrm>
        </p:spPr>
        <p:txBody>
          <a:bodyPr/>
          <a:lstStyle/>
          <a:p>
            <a:pPr algn="l"/>
            <a:r>
              <a:rPr lang="en-US" b="1">
                <a:solidFill>
                  <a:schemeClr val="accent1">
                    <a:lumMod val="75000"/>
                  </a:schemeClr>
                </a:solidFill>
              </a:rPr>
              <a:t>b. Comments</a:t>
            </a:r>
          </a:p>
          <a:p>
            <a:pPr algn="l">
              <a:buFont typeface="Wingdings" panose="05000000000000000000" pitchFamily="2" charset="2"/>
              <a:buChar char="Ø"/>
            </a:pPr>
            <a:r>
              <a:rPr lang="vi-VN"/>
              <a:t>Cũng như với HTML và CSS, chúng ta có thể viết các </a:t>
            </a:r>
            <a:r>
              <a:rPr lang="en-US"/>
              <a:t>comment </a:t>
            </a:r>
            <a:r>
              <a:rPr lang="vi-VN"/>
              <a:t>vào mã JavaScript</a:t>
            </a:r>
            <a:r>
              <a:rPr lang="en-US"/>
              <a:t>.</a:t>
            </a:r>
          </a:p>
          <a:p>
            <a:pPr algn="l">
              <a:buFont typeface="Wingdings" panose="05000000000000000000" pitchFamily="2" charset="2"/>
              <a:buChar char="Ø"/>
            </a:pPr>
            <a:r>
              <a:rPr lang="en-US"/>
              <a:t>M</a:t>
            </a:r>
            <a:r>
              <a:rPr lang="vi-VN"/>
              <a:t>ã này sẽ bị trình duyệt bỏ qua và tồn tại để cung cấp hướng dẫn cho các nhà phát triển về cách mã hoạt động.</a:t>
            </a:r>
            <a:endParaRPr lang="en-US"/>
          </a:p>
          <a:p>
            <a:pPr algn="l">
              <a:buFont typeface="Wingdings" panose="05000000000000000000" pitchFamily="2" charset="2"/>
              <a:buChar char="Ø"/>
            </a:pPr>
            <a:r>
              <a:rPr lang="en-US"/>
              <a:t>Comment </a:t>
            </a:r>
            <a:r>
              <a:rPr lang="vi-VN"/>
              <a:t>rất hữu ích và nên sử dụng thường xuyên, đặc biệt là đối với các ứng dụng lớn hơn.</a:t>
            </a:r>
            <a:endParaRPr lang="en-US"/>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23</a:t>
            </a:fld>
            <a:endParaRPr lang="en-US"/>
          </a:p>
        </p:txBody>
      </p:sp>
      <p:pic>
        <p:nvPicPr>
          <p:cNvPr id="5" name="Picture 4">
            <a:extLst>
              <a:ext uri="{FF2B5EF4-FFF2-40B4-BE49-F238E27FC236}">
                <a16:creationId xmlns:a16="http://schemas.microsoft.com/office/drawing/2014/main" id="{688DAB5B-3078-4BA6-B968-F27548E5AE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73033" y="1571648"/>
            <a:ext cx="4054849" cy="1365643"/>
          </a:xfrm>
          <a:prstGeom prst="rect">
            <a:avLst/>
          </a:prstGeom>
          <a:noFill/>
          <a:ln>
            <a:noFill/>
          </a:ln>
        </p:spPr>
      </p:pic>
      <p:pic>
        <p:nvPicPr>
          <p:cNvPr id="6" name="Picture 5">
            <a:extLst>
              <a:ext uri="{FF2B5EF4-FFF2-40B4-BE49-F238E27FC236}">
                <a16:creationId xmlns:a16="http://schemas.microsoft.com/office/drawing/2014/main" id="{3EC08730-8C95-4711-9665-251925B06C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57382" y="3340539"/>
            <a:ext cx="3486150" cy="2644578"/>
          </a:xfrm>
          <a:prstGeom prst="rect">
            <a:avLst/>
          </a:prstGeom>
          <a:noFill/>
          <a:ln>
            <a:noFill/>
          </a:ln>
        </p:spPr>
      </p:pic>
    </p:spTree>
    <p:extLst>
      <p:ext uri="{BB962C8B-B14F-4D97-AF65-F5344CB8AC3E}">
        <p14:creationId xmlns:p14="http://schemas.microsoft.com/office/powerpoint/2010/main" val="4146114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p:txBody>
          <a:bodyPr>
            <a:normAutofit/>
          </a:bodyPr>
          <a:lstStyle/>
          <a:p>
            <a:r>
              <a:rPr lang="en-US" sz="2400" b="1">
                <a:solidFill>
                  <a:schemeClr val="accent1">
                    <a:lumMod val="75000"/>
                  </a:schemeClr>
                </a:solidFill>
              </a:rPr>
              <a:t>c. Khắc phục sự cố JavaScript</a:t>
            </a:r>
          </a:p>
          <a:p>
            <a:r>
              <a:rPr lang="en-US" sz="2400" b="1" u="sng"/>
              <a:t>Các loại lỗi</a:t>
            </a:r>
          </a:p>
          <a:p>
            <a:endParaRPr lang="en-US" sz="2400"/>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24</a:t>
            </a:fld>
            <a:endParaRPr lang="en-US"/>
          </a:p>
        </p:txBody>
      </p:sp>
      <p:graphicFrame>
        <p:nvGraphicFramePr>
          <p:cNvPr id="5" name="Diagram 4">
            <a:extLst>
              <a:ext uri="{FF2B5EF4-FFF2-40B4-BE49-F238E27FC236}">
                <a16:creationId xmlns:a16="http://schemas.microsoft.com/office/drawing/2014/main" id="{92BF36CD-684E-4A23-9C7A-B7D47E24D19A}"/>
              </a:ext>
            </a:extLst>
          </p:cNvPr>
          <p:cNvGraphicFramePr/>
          <p:nvPr>
            <p:extLst>
              <p:ext uri="{D42A27DB-BD31-4B8C-83A1-F6EECF244321}">
                <p14:modId xmlns:p14="http://schemas.microsoft.com/office/powerpoint/2010/main" val="2262213419"/>
              </p:ext>
            </p:extLst>
          </p:nvPr>
        </p:nvGraphicFramePr>
        <p:xfrm>
          <a:off x="2059940" y="1818641"/>
          <a:ext cx="9738360" cy="44485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1944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p:txBody>
          <a:bodyPr/>
          <a:lstStyle/>
          <a:p>
            <a:r>
              <a:rPr lang="en-US" b="1">
                <a:solidFill>
                  <a:schemeClr val="accent1">
                    <a:lumMod val="75000"/>
                  </a:schemeClr>
                </a:solidFill>
              </a:rPr>
              <a:t>c. Khắc phục sự cố JavaScript</a:t>
            </a:r>
          </a:p>
          <a:p>
            <a:r>
              <a:rPr lang="en-US" b="1" u="sng"/>
              <a:t>Các lỗi phổ biến</a:t>
            </a:r>
          </a:p>
          <a:p>
            <a:endParaRPr lang="en-US"/>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25</a:t>
            </a:fld>
            <a:endParaRPr lang="en-US"/>
          </a:p>
        </p:txBody>
      </p:sp>
      <p:graphicFrame>
        <p:nvGraphicFramePr>
          <p:cNvPr id="5" name="Diagram 4">
            <a:extLst>
              <a:ext uri="{FF2B5EF4-FFF2-40B4-BE49-F238E27FC236}">
                <a16:creationId xmlns:a16="http://schemas.microsoft.com/office/drawing/2014/main" id="{25B0E278-DA92-4D1B-840C-3AA21323D25A}"/>
              </a:ext>
            </a:extLst>
          </p:cNvPr>
          <p:cNvGraphicFramePr/>
          <p:nvPr>
            <p:extLst>
              <p:ext uri="{D42A27DB-BD31-4B8C-83A1-F6EECF244321}">
                <p14:modId xmlns:p14="http://schemas.microsoft.com/office/powerpoint/2010/main" val="3707391064"/>
              </p:ext>
            </p:extLst>
          </p:nvPr>
        </p:nvGraphicFramePr>
        <p:xfrm>
          <a:off x="241299" y="2377439"/>
          <a:ext cx="11709399" cy="3889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4869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B692A-EFBA-495E-8B3C-9CCCC52B86CC}"/>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FC0C7211-A2FC-40E0-B17C-6A8A2D165C84}"/>
              </a:ext>
            </a:extLst>
          </p:cNvPr>
          <p:cNvSpPr>
            <a:spLocks noGrp="1"/>
          </p:cNvSpPr>
          <p:nvPr>
            <p:ph idx="1"/>
          </p:nvPr>
        </p:nvSpPr>
        <p:spPr/>
        <p:txBody>
          <a:bodyPr/>
          <a:lstStyle/>
          <a:p>
            <a:r>
              <a:rPr lang="en-US" b="1">
                <a:solidFill>
                  <a:schemeClr val="accent1">
                    <a:lumMod val="75000"/>
                  </a:schemeClr>
                </a:solidFill>
              </a:rPr>
              <a:t>c. Khắc phục sự cố JavaScript</a:t>
            </a:r>
          </a:p>
          <a:p>
            <a:r>
              <a:rPr lang="en-US" b="1" u="sng"/>
              <a:t>Các lỗi phổ biến</a:t>
            </a:r>
          </a:p>
          <a:p>
            <a:endParaRPr lang="en-US"/>
          </a:p>
        </p:txBody>
      </p:sp>
      <p:sp>
        <p:nvSpPr>
          <p:cNvPr id="4" name="Slide Number Placeholder 3">
            <a:extLst>
              <a:ext uri="{FF2B5EF4-FFF2-40B4-BE49-F238E27FC236}">
                <a16:creationId xmlns:a16="http://schemas.microsoft.com/office/drawing/2014/main" id="{F77F5966-1B63-44DC-AE89-F3B6E6F777B6}"/>
              </a:ext>
            </a:extLst>
          </p:cNvPr>
          <p:cNvSpPr>
            <a:spLocks noGrp="1"/>
          </p:cNvSpPr>
          <p:nvPr>
            <p:ph type="sldNum" sz="quarter" idx="12"/>
          </p:nvPr>
        </p:nvSpPr>
        <p:spPr/>
        <p:txBody>
          <a:bodyPr/>
          <a:lstStyle/>
          <a:p>
            <a:fld id="{5771DB1C-B372-4CFA-B223-ECAC3FCFC319}" type="slidenum">
              <a:rPr lang="en-US" smtClean="0"/>
              <a:t>26</a:t>
            </a:fld>
            <a:endParaRPr lang="en-US"/>
          </a:p>
        </p:txBody>
      </p:sp>
      <p:graphicFrame>
        <p:nvGraphicFramePr>
          <p:cNvPr id="5" name="Diagram 4">
            <a:extLst>
              <a:ext uri="{FF2B5EF4-FFF2-40B4-BE49-F238E27FC236}">
                <a16:creationId xmlns:a16="http://schemas.microsoft.com/office/drawing/2014/main" id="{A78F8E23-CF0D-449F-8660-DAF910C2EB3D}"/>
              </a:ext>
            </a:extLst>
          </p:cNvPr>
          <p:cNvGraphicFramePr/>
          <p:nvPr>
            <p:extLst>
              <p:ext uri="{D42A27DB-BD31-4B8C-83A1-F6EECF244321}">
                <p14:modId xmlns:p14="http://schemas.microsoft.com/office/powerpoint/2010/main" val="1291283108"/>
              </p:ext>
            </p:extLst>
          </p:nvPr>
        </p:nvGraphicFramePr>
        <p:xfrm>
          <a:off x="241299" y="2520527"/>
          <a:ext cx="11709399" cy="3638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4745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normAutofit/>
          </a:bodyPr>
          <a:lstStyle/>
          <a:p>
            <a:r>
              <a:rPr lang="en-US" sz="3200"/>
              <a:t>a.	Khái niệm biến</a:t>
            </a:r>
          </a:p>
          <a:p>
            <a:r>
              <a:rPr lang="en-US" sz="3200"/>
              <a:t>b.	Khai báo biến</a:t>
            </a:r>
          </a:p>
          <a:p>
            <a:r>
              <a:rPr lang="en-US" sz="3200"/>
              <a:t>c.	Khởi tạo biến</a:t>
            </a:r>
          </a:p>
          <a:p>
            <a:r>
              <a:rPr lang="en-US" sz="3200"/>
              <a:t>d.	Sự khác biệt giữa var và let</a:t>
            </a:r>
          </a:p>
          <a:p>
            <a:r>
              <a:rPr lang="en-US" sz="3200"/>
              <a:t>e.	Cập nhật biến</a:t>
            </a:r>
          </a:p>
          <a:p>
            <a:r>
              <a:rPr lang="en-US" sz="3200"/>
              <a:t>f.	Các loại biến</a:t>
            </a:r>
          </a:p>
          <a:p>
            <a:r>
              <a:rPr lang="en-US" sz="3200"/>
              <a:t>g.	Dynamic typing</a:t>
            </a:r>
          </a:p>
          <a:p>
            <a:r>
              <a:rPr lang="en-US" sz="3200"/>
              <a:t>h.	Hằng số</a:t>
            </a:r>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27</a:t>
            </a:fld>
            <a:endParaRPr lang="en-US"/>
          </a:p>
        </p:txBody>
      </p:sp>
    </p:spTree>
    <p:extLst>
      <p:ext uri="{BB962C8B-B14F-4D97-AF65-F5344CB8AC3E}">
        <p14:creationId xmlns:p14="http://schemas.microsoft.com/office/powerpoint/2010/main" val="1429180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a:xfrm>
            <a:off x="228600" y="1276131"/>
            <a:ext cx="4932680" cy="4883369"/>
          </a:xfrm>
        </p:spPr>
        <p:txBody>
          <a:bodyPr/>
          <a:lstStyle/>
          <a:p>
            <a:pPr algn="l"/>
            <a:r>
              <a:rPr lang="en-US" b="1">
                <a:solidFill>
                  <a:schemeClr val="accent1">
                    <a:lumMod val="75000"/>
                  </a:schemeClr>
                </a:solidFill>
              </a:rPr>
              <a:t>a. Khái niệm biến</a:t>
            </a:r>
          </a:p>
          <a:p>
            <a:pPr algn="l">
              <a:buFont typeface="Wingdings" panose="05000000000000000000" pitchFamily="2" charset="2"/>
              <a:buChar char="Ø"/>
            </a:pPr>
            <a:r>
              <a:rPr lang="vi-VN"/>
              <a:t>Một biến là </a:t>
            </a:r>
            <a:r>
              <a:rPr lang="vi-VN" b="1"/>
              <a:t>một vùng chứa cho một giá trị</a:t>
            </a:r>
            <a:r>
              <a:rPr lang="vi-VN"/>
              <a:t>, chẳng hạn như một số mà chúng ta có thể sử dụng trong một tổng hoặc một chuỗi mà chúng ta có thể sử dụng như một phần của câu.</a:t>
            </a:r>
            <a:endParaRPr lang="en-US"/>
          </a:p>
          <a:p>
            <a:pPr algn="l"/>
            <a:r>
              <a:rPr lang="en-US" u="sng"/>
              <a:t>Ví dụ</a:t>
            </a:r>
            <a:r>
              <a:rPr lang="en-US"/>
              <a:t>:</a:t>
            </a:r>
          </a:p>
          <a:p>
            <a:pPr algn="l">
              <a:buFont typeface="Wingdings" panose="05000000000000000000" pitchFamily="2" charset="2"/>
              <a:buChar char="§"/>
            </a:pPr>
            <a:r>
              <a:rPr lang="en-US"/>
              <a:t>Lưu giá trị vào một biến.</a:t>
            </a:r>
          </a:p>
          <a:p>
            <a:pPr algn="l">
              <a:buFont typeface="Wingdings" panose="05000000000000000000" pitchFamily="2" charset="2"/>
              <a:buChar char="§"/>
            </a:pPr>
            <a:r>
              <a:rPr lang="en-US"/>
              <a:t>Lấy giá trị biến và hiển thị.</a:t>
            </a:r>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28</a:t>
            </a:fld>
            <a:endParaRPr lang="en-US"/>
          </a:p>
        </p:txBody>
      </p:sp>
      <p:pic>
        <p:nvPicPr>
          <p:cNvPr id="5" name="Picture 4">
            <a:extLst>
              <a:ext uri="{FF2B5EF4-FFF2-40B4-BE49-F238E27FC236}">
                <a16:creationId xmlns:a16="http://schemas.microsoft.com/office/drawing/2014/main" id="{958F5D17-392D-4880-985A-FFF06EA550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6799" y="1524066"/>
            <a:ext cx="5975610" cy="1377600"/>
          </a:xfrm>
          <a:prstGeom prst="rect">
            <a:avLst/>
          </a:prstGeom>
          <a:noFill/>
          <a:ln>
            <a:noFill/>
          </a:ln>
        </p:spPr>
      </p:pic>
      <p:pic>
        <p:nvPicPr>
          <p:cNvPr id="6" name="Picture 5">
            <a:extLst>
              <a:ext uri="{FF2B5EF4-FFF2-40B4-BE49-F238E27FC236}">
                <a16:creationId xmlns:a16="http://schemas.microsoft.com/office/drawing/2014/main" id="{7A779D43-DDC6-4257-9273-EF82351F32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18509" y="3149600"/>
            <a:ext cx="6832190" cy="2922567"/>
          </a:xfrm>
          <a:prstGeom prst="rect">
            <a:avLst/>
          </a:prstGeom>
          <a:noFill/>
          <a:ln>
            <a:noFill/>
          </a:ln>
        </p:spPr>
      </p:pic>
    </p:spTree>
    <p:extLst>
      <p:ext uri="{BB962C8B-B14F-4D97-AF65-F5344CB8AC3E}">
        <p14:creationId xmlns:p14="http://schemas.microsoft.com/office/powerpoint/2010/main" val="569181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a:xfrm>
            <a:off x="228599" y="1276131"/>
            <a:ext cx="3571241" cy="4883369"/>
          </a:xfrm>
        </p:spPr>
        <p:txBody>
          <a:bodyPr/>
          <a:lstStyle/>
          <a:p>
            <a:pPr algn="l"/>
            <a:r>
              <a:rPr lang="en-US" b="1">
                <a:solidFill>
                  <a:schemeClr val="accent1">
                    <a:lumMod val="75000"/>
                  </a:schemeClr>
                </a:solidFill>
              </a:rPr>
              <a:t>a. Khái niệm biến</a:t>
            </a:r>
          </a:p>
          <a:p>
            <a:pPr algn="l"/>
            <a:r>
              <a:rPr lang="en-US" u="sng"/>
              <a:t>Ví dụ</a:t>
            </a:r>
            <a:r>
              <a:rPr lang="en-US"/>
              <a:t>:</a:t>
            </a:r>
          </a:p>
          <a:p>
            <a:pPr algn="l">
              <a:buFont typeface="Wingdings" panose="05000000000000000000" pitchFamily="2" charset="2"/>
              <a:buChar char="§"/>
            </a:pPr>
            <a:r>
              <a:rPr lang="en-US"/>
              <a:t>Lưu giá trị vào một biến.</a:t>
            </a:r>
          </a:p>
          <a:p>
            <a:pPr algn="l">
              <a:buFont typeface="Wingdings" panose="05000000000000000000" pitchFamily="2" charset="2"/>
              <a:buChar char="§"/>
            </a:pPr>
            <a:r>
              <a:rPr lang="en-US"/>
              <a:t>Lấy giá trị biến và hiển thị.</a:t>
            </a:r>
          </a:p>
          <a:p>
            <a:pPr algn="l"/>
            <a:endParaRPr lang="en-US"/>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29</a:t>
            </a:fld>
            <a:endParaRPr lang="en-US"/>
          </a:p>
        </p:txBody>
      </p:sp>
      <p:pic>
        <p:nvPicPr>
          <p:cNvPr id="5" name="Picture 4">
            <a:extLst>
              <a:ext uri="{FF2B5EF4-FFF2-40B4-BE49-F238E27FC236}">
                <a16:creationId xmlns:a16="http://schemas.microsoft.com/office/drawing/2014/main" id="{7007B7C6-609B-42EB-A734-79FA79B0A9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89" y="1959784"/>
            <a:ext cx="2516434" cy="983615"/>
          </a:xfrm>
          <a:prstGeom prst="rect">
            <a:avLst/>
          </a:prstGeom>
          <a:noFill/>
          <a:ln>
            <a:noFill/>
          </a:ln>
        </p:spPr>
      </p:pic>
      <p:pic>
        <p:nvPicPr>
          <p:cNvPr id="6" name="Picture 5">
            <a:extLst>
              <a:ext uri="{FF2B5EF4-FFF2-40B4-BE49-F238E27FC236}">
                <a16:creationId xmlns:a16="http://schemas.microsoft.com/office/drawing/2014/main" id="{BB7C8261-EBB6-4CCC-915D-69FCB82A78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17023" y="1376465"/>
            <a:ext cx="5433676" cy="2150255"/>
          </a:xfrm>
          <a:prstGeom prst="rect">
            <a:avLst/>
          </a:prstGeom>
          <a:noFill/>
          <a:ln>
            <a:solidFill>
              <a:schemeClr val="tx1">
                <a:lumMod val="65000"/>
                <a:lumOff val="35000"/>
              </a:schemeClr>
            </a:solidFill>
          </a:ln>
        </p:spPr>
      </p:pic>
      <p:pic>
        <p:nvPicPr>
          <p:cNvPr id="7" name="Picture 6">
            <a:extLst>
              <a:ext uri="{FF2B5EF4-FFF2-40B4-BE49-F238E27FC236}">
                <a16:creationId xmlns:a16="http://schemas.microsoft.com/office/drawing/2014/main" id="{012BB2BE-B2A2-454C-A594-56BB3899D0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6200" y="4524761"/>
            <a:ext cx="5857615" cy="1682115"/>
          </a:xfrm>
          <a:prstGeom prst="rect">
            <a:avLst/>
          </a:prstGeom>
          <a:noFill/>
          <a:ln>
            <a:solidFill>
              <a:schemeClr val="tx1">
                <a:lumMod val="65000"/>
                <a:lumOff val="35000"/>
              </a:schemeClr>
            </a:solidFill>
          </a:ln>
        </p:spPr>
      </p:pic>
      <p:pic>
        <p:nvPicPr>
          <p:cNvPr id="8" name="Picture 7">
            <a:extLst>
              <a:ext uri="{FF2B5EF4-FFF2-40B4-BE49-F238E27FC236}">
                <a16:creationId xmlns:a16="http://schemas.microsoft.com/office/drawing/2014/main" id="{6953A77E-2B7A-4C49-B9E5-116F157A600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1777" y="4524761"/>
            <a:ext cx="3483847" cy="1682115"/>
          </a:xfrm>
          <a:prstGeom prst="rect">
            <a:avLst/>
          </a:prstGeom>
          <a:noFill/>
          <a:ln>
            <a:solidFill>
              <a:schemeClr val="tx1">
                <a:lumMod val="65000"/>
                <a:lumOff val="35000"/>
              </a:schemeClr>
            </a:solidFill>
          </a:ln>
        </p:spPr>
      </p:pic>
      <p:sp>
        <p:nvSpPr>
          <p:cNvPr id="9" name="Arrow: Right 8">
            <a:extLst>
              <a:ext uri="{FF2B5EF4-FFF2-40B4-BE49-F238E27FC236}">
                <a16:creationId xmlns:a16="http://schemas.microsoft.com/office/drawing/2014/main" id="{A93136D6-BD23-491B-8A2C-6B5DF72FCBAF}"/>
              </a:ext>
            </a:extLst>
          </p:cNvPr>
          <p:cNvSpPr/>
          <p:nvPr/>
        </p:nvSpPr>
        <p:spPr>
          <a:xfrm rot="5400000">
            <a:off x="7098695" y="3753930"/>
            <a:ext cx="650240" cy="5588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57964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a:t>Nội dung</a:t>
            </a:r>
          </a:p>
        </p:txBody>
      </p:sp>
      <p:sp>
        <p:nvSpPr>
          <p:cNvPr id="3" name="Content Placeholder 2"/>
          <p:cNvSpPr>
            <a:spLocks noGrp="1"/>
          </p:cNvSpPr>
          <p:nvPr>
            <p:ph idx="1"/>
          </p:nvPr>
        </p:nvSpPr>
        <p:spPr/>
        <p:txBody>
          <a:bodyPr>
            <a:normAutofit/>
          </a:bodyPr>
          <a:lstStyle/>
          <a:p>
            <a:r>
              <a:rPr lang="vi-VN" sz="4000">
                <a:solidFill>
                  <a:schemeClr val="tx1"/>
                </a:solidFill>
              </a:rPr>
              <a:t>1.	Giới thiệu</a:t>
            </a:r>
          </a:p>
          <a:p>
            <a:r>
              <a:rPr lang="vi-VN" sz="4000">
                <a:solidFill>
                  <a:schemeClr val="tx1"/>
                </a:solidFill>
              </a:rPr>
              <a:t>2.	JavaScript cơ bản</a:t>
            </a:r>
          </a:p>
          <a:p>
            <a:r>
              <a:rPr lang="vi-VN" sz="4000">
                <a:solidFill>
                  <a:schemeClr val="tx1"/>
                </a:solidFill>
              </a:rPr>
              <a:t>3.	JavaScript nâng cao (1)</a:t>
            </a:r>
          </a:p>
          <a:p>
            <a:r>
              <a:rPr lang="vi-VN" sz="4000">
                <a:solidFill>
                  <a:schemeClr val="tx1"/>
                </a:solidFill>
              </a:rPr>
              <a:t>4.	JavaScript nâng cao (2)</a:t>
            </a:r>
          </a:p>
          <a:p>
            <a:r>
              <a:rPr lang="vi-VN" sz="4000">
                <a:solidFill>
                  <a:schemeClr val="tx1"/>
                </a:solidFill>
              </a:rPr>
              <a:t>5.	Tổng kết</a:t>
            </a:r>
          </a:p>
        </p:txBody>
      </p:sp>
      <p:sp>
        <p:nvSpPr>
          <p:cNvPr id="5" name="Slide Number Placeholder 4"/>
          <p:cNvSpPr>
            <a:spLocks noGrp="1"/>
          </p:cNvSpPr>
          <p:nvPr>
            <p:ph type="sldNum" sz="quarter" idx="12"/>
          </p:nvPr>
        </p:nvSpPr>
        <p:spPr/>
        <p:txBody>
          <a:bodyPr/>
          <a:lstStyle/>
          <a:p>
            <a:fld id="{5771DB1C-B372-4CFA-B223-ECAC3FCFC319}" type="slidenum">
              <a:rPr lang="en-US" smtClean="0"/>
              <a:t>3</a:t>
            </a:fld>
            <a:endParaRPr lang="en-US"/>
          </a:p>
        </p:txBody>
      </p:sp>
    </p:spTree>
    <p:extLst>
      <p:ext uri="{BB962C8B-B14F-4D97-AF65-F5344CB8AC3E}">
        <p14:creationId xmlns:p14="http://schemas.microsoft.com/office/powerpoint/2010/main" val="2950854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lstStyle/>
          <a:p>
            <a:r>
              <a:rPr lang="en-US" b="1">
                <a:solidFill>
                  <a:schemeClr val="accent1">
                    <a:lumMod val="75000"/>
                  </a:schemeClr>
                </a:solidFill>
              </a:rPr>
              <a:t>a. Khái niệm biến</a:t>
            </a:r>
          </a:p>
          <a:p>
            <a:pPr>
              <a:buFont typeface="Wingdings" panose="05000000000000000000" pitchFamily="2" charset="2"/>
              <a:buChar char="Ø"/>
            </a:pPr>
            <a:r>
              <a:rPr lang="en-US"/>
              <a:t>Một điều đặc biệt là các biến có thể chứa bất cứ thứ gì - không chỉ chuỗi và số.</a:t>
            </a:r>
          </a:p>
          <a:p>
            <a:pPr>
              <a:buFont typeface="Wingdings" panose="05000000000000000000" pitchFamily="2" charset="2"/>
              <a:buChar char="Ø"/>
            </a:pPr>
            <a:r>
              <a:rPr lang="en-US"/>
              <a:t>Các biến cũng có thể chứa dữ liệu phức tạp và thậm chí toàn bộ các chức năng để thực hiện nhiều tác vụ.</a:t>
            </a:r>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30</a:t>
            </a:fld>
            <a:endParaRPr lang="en-US"/>
          </a:p>
        </p:txBody>
      </p:sp>
      <p:pic>
        <p:nvPicPr>
          <p:cNvPr id="5" name="Picture 4">
            <a:extLst>
              <a:ext uri="{FF2B5EF4-FFF2-40B4-BE49-F238E27FC236}">
                <a16:creationId xmlns:a16="http://schemas.microsoft.com/office/drawing/2014/main" id="{CC31D077-D2BB-41C2-83EA-41A39685DA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8256" y="3316605"/>
            <a:ext cx="6742788" cy="2842895"/>
          </a:xfrm>
          <a:prstGeom prst="rect">
            <a:avLst/>
          </a:prstGeom>
          <a:noFill/>
          <a:ln>
            <a:noFill/>
          </a:ln>
        </p:spPr>
      </p:pic>
    </p:spTree>
    <p:extLst>
      <p:ext uri="{BB962C8B-B14F-4D97-AF65-F5344CB8AC3E}">
        <p14:creationId xmlns:p14="http://schemas.microsoft.com/office/powerpoint/2010/main" val="2720236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lstStyle/>
          <a:p>
            <a:r>
              <a:rPr lang="en-US" b="1">
                <a:solidFill>
                  <a:schemeClr val="accent1">
                    <a:lumMod val="75000"/>
                  </a:schemeClr>
                </a:solidFill>
              </a:rPr>
              <a:t>b. Khai báo biến</a:t>
            </a:r>
          </a:p>
          <a:p>
            <a:endParaRPr lang="en-US"/>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31</a:t>
            </a:fld>
            <a:endParaRPr lang="en-US"/>
          </a:p>
        </p:txBody>
      </p:sp>
      <p:graphicFrame>
        <p:nvGraphicFramePr>
          <p:cNvPr id="6" name="Diagram 5">
            <a:extLst>
              <a:ext uri="{FF2B5EF4-FFF2-40B4-BE49-F238E27FC236}">
                <a16:creationId xmlns:a16="http://schemas.microsoft.com/office/drawing/2014/main" id="{45536037-3DA0-4A95-BFF9-63C5E09AD6B4}"/>
              </a:ext>
            </a:extLst>
          </p:cNvPr>
          <p:cNvGraphicFramePr/>
          <p:nvPr>
            <p:extLst>
              <p:ext uri="{D42A27DB-BD31-4B8C-83A1-F6EECF244321}">
                <p14:modId xmlns:p14="http://schemas.microsoft.com/office/powerpoint/2010/main" val="3376047780"/>
              </p:ext>
            </p:extLst>
          </p:nvPr>
        </p:nvGraphicFramePr>
        <p:xfrm>
          <a:off x="228600" y="1784978"/>
          <a:ext cx="8128000" cy="4421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2632FA54-9AE9-4A6D-A128-22BF7E91876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53255" y="2862628"/>
            <a:ext cx="3497444" cy="1710373"/>
          </a:xfrm>
          <a:prstGeom prst="rect">
            <a:avLst/>
          </a:prstGeom>
          <a:noFill/>
          <a:ln>
            <a:noFill/>
          </a:ln>
        </p:spPr>
      </p:pic>
    </p:spTree>
    <p:extLst>
      <p:ext uri="{BB962C8B-B14F-4D97-AF65-F5344CB8AC3E}">
        <p14:creationId xmlns:p14="http://schemas.microsoft.com/office/powerpoint/2010/main" val="2191972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lstStyle/>
          <a:p>
            <a:r>
              <a:rPr lang="en-US" b="1">
                <a:solidFill>
                  <a:schemeClr val="accent1">
                    <a:lumMod val="75000"/>
                  </a:schemeClr>
                </a:solidFill>
              </a:rPr>
              <a:t>c. Khởi tạo biến</a:t>
            </a:r>
          </a:p>
          <a:p>
            <a:r>
              <a:rPr lang="en-US"/>
              <a:t>Khi đã khai báo một biến, bạn có thể khởi tạo biến với một giá trị bằng cách nhập tên biến, theo sau là dấu bằng (=), theo sau là giá trị.</a:t>
            </a:r>
          </a:p>
          <a:p>
            <a:endParaRPr lang="en-US"/>
          </a:p>
          <a:p>
            <a:endParaRPr lang="en-US"/>
          </a:p>
          <a:p>
            <a:endParaRPr lang="en-US"/>
          </a:p>
          <a:p>
            <a:r>
              <a:rPr lang="vi-VN"/>
              <a:t>Có thể khai báo và khởi tạo một biến cùng một lúc, như sau:</a:t>
            </a:r>
            <a:endParaRPr lang="en-US"/>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32</a:t>
            </a:fld>
            <a:endParaRPr lang="en-US"/>
          </a:p>
        </p:txBody>
      </p:sp>
      <p:pic>
        <p:nvPicPr>
          <p:cNvPr id="5" name="Picture 4">
            <a:extLst>
              <a:ext uri="{FF2B5EF4-FFF2-40B4-BE49-F238E27FC236}">
                <a16:creationId xmlns:a16="http://schemas.microsoft.com/office/drawing/2014/main" id="{6E3E649D-0EAA-4B99-9C53-537EBF5E7A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81967" y="2844430"/>
            <a:ext cx="3569018" cy="1453326"/>
          </a:xfrm>
          <a:prstGeom prst="rect">
            <a:avLst/>
          </a:prstGeom>
          <a:noFill/>
          <a:ln>
            <a:noFill/>
          </a:ln>
        </p:spPr>
      </p:pic>
      <p:pic>
        <p:nvPicPr>
          <p:cNvPr id="6" name="Picture 5">
            <a:extLst>
              <a:ext uri="{FF2B5EF4-FFF2-40B4-BE49-F238E27FC236}">
                <a16:creationId xmlns:a16="http://schemas.microsoft.com/office/drawing/2014/main" id="{35F67D62-51B9-4DB9-8923-827CF93A43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8228" y="5078284"/>
            <a:ext cx="3776496" cy="1081216"/>
          </a:xfrm>
          <a:prstGeom prst="rect">
            <a:avLst/>
          </a:prstGeom>
          <a:noFill/>
          <a:ln>
            <a:noFill/>
          </a:ln>
        </p:spPr>
      </p:pic>
    </p:spTree>
    <p:extLst>
      <p:ext uri="{BB962C8B-B14F-4D97-AF65-F5344CB8AC3E}">
        <p14:creationId xmlns:p14="http://schemas.microsoft.com/office/powerpoint/2010/main" val="2072568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lstStyle/>
          <a:p>
            <a:r>
              <a:rPr lang="en-US" b="1">
                <a:solidFill>
                  <a:schemeClr val="accent1">
                    <a:lumMod val="75000"/>
                  </a:schemeClr>
                </a:solidFill>
              </a:rPr>
              <a:t>d. Sự khác biệt giữa var và let</a:t>
            </a:r>
          </a:p>
          <a:p>
            <a:endParaRPr lang="en-US"/>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33</a:t>
            </a:fld>
            <a:endParaRPr lang="en-US"/>
          </a:p>
        </p:txBody>
      </p:sp>
      <p:graphicFrame>
        <p:nvGraphicFramePr>
          <p:cNvPr id="5" name="Diagram 4">
            <a:extLst>
              <a:ext uri="{FF2B5EF4-FFF2-40B4-BE49-F238E27FC236}">
                <a16:creationId xmlns:a16="http://schemas.microsoft.com/office/drawing/2014/main" id="{B0202EE7-6E81-49FB-8B9E-7B38AF4A4089}"/>
              </a:ext>
            </a:extLst>
          </p:cNvPr>
          <p:cNvGraphicFramePr/>
          <p:nvPr>
            <p:extLst>
              <p:ext uri="{D42A27DB-BD31-4B8C-83A1-F6EECF244321}">
                <p14:modId xmlns:p14="http://schemas.microsoft.com/office/powerpoint/2010/main" val="2082206907"/>
              </p:ext>
            </p:extLst>
          </p:nvPr>
        </p:nvGraphicFramePr>
        <p:xfrm>
          <a:off x="711777" y="1468685"/>
          <a:ext cx="10768445" cy="4680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0086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a:xfrm>
            <a:off x="228600" y="1276131"/>
            <a:ext cx="6426200" cy="4883369"/>
          </a:xfrm>
        </p:spPr>
        <p:txBody>
          <a:bodyPr/>
          <a:lstStyle/>
          <a:p>
            <a:pPr algn="l"/>
            <a:r>
              <a:rPr lang="en-US" b="1">
                <a:solidFill>
                  <a:schemeClr val="accent1">
                    <a:lumMod val="75000"/>
                  </a:schemeClr>
                </a:solidFill>
              </a:rPr>
              <a:t>d. Sự khác biệt giữa var và let</a:t>
            </a:r>
          </a:p>
          <a:p>
            <a:pPr algn="l">
              <a:buFont typeface="Wingdings" panose="05000000000000000000" pitchFamily="2" charset="2"/>
              <a:buChar char="§"/>
            </a:pPr>
            <a:r>
              <a:rPr lang="en-US"/>
              <a:t>C</a:t>
            </a:r>
            <a:r>
              <a:rPr lang="vi-VN"/>
              <a:t>ó thể khai báo một biến bằng </a:t>
            </a:r>
            <a:r>
              <a:rPr lang="vi-VN" b="1">
                <a:solidFill>
                  <a:schemeClr val="accent1">
                    <a:lumMod val="75000"/>
                  </a:schemeClr>
                </a:solidFill>
              </a:rPr>
              <a:t>var</a:t>
            </a:r>
            <a:r>
              <a:rPr lang="vi-VN"/>
              <a:t> sau khi khởi tạo </a:t>
            </a:r>
            <a:r>
              <a:rPr lang="en-US"/>
              <a:t>biến và biến này </a:t>
            </a:r>
            <a:r>
              <a:rPr lang="vi-VN"/>
              <a:t>sẽ vẫn hoạt động</a:t>
            </a:r>
            <a:r>
              <a:rPr lang="en-US"/>
              <a:t> nhờ </a:t>
            </a:r>
            <a:r>
              <a:rPr lang="en-US" b="1"/>
              <a:t>hoisting</a:t>
            </a:r>
            <a:r>
              <a:rPr lang="en-US"/>
              <a:t>.</a:t>
            </a:r>
          </a:p>
          <a:p>
            <a:pPr algn="l">
              <a:buFont typeface="Wingdings" panose="05000000000000000000" pitchFamily="2" charset="2"/>
              <a:buChar char="§"/>
            </a:pPr>
            <a:r>
              <a:rPr lang="en-US"/>
              <a:t>Có thể sử dụng </a:t>
            </a:r>
            <a:r>
              <a:rPr lang="en-US" b="1">
                <a:solidFill>
                  <a:schemeClr val="accent1">
                    <a:lumMod val="75000"/>
                  </a:schemeClr>
                </a:solidFill>
              </a:rPr>
              <a:t>var</a:t>
            </a:r>
            <a:r>
              <a:rPr lang="en-US"/>
              <a:t> để khai báo cùng một biến nhiều lần tùy thích. Nhưng với </a:t>
            </a:r>
            <a:r>
              <a:rPr lang="en-US" b="1">
                <a:solidFill>
                  <a:schemeClr val="accent1">
                    <a:lumMod val="75000"/>
                  </a:schemeClr>
                </a:solidFill>
              </a:rPr>
              <a:t>let</a:t>
            </a:r>
            <a:r>
              <a:rPr lang="en-US"/>
              <a:t> thì không thể.</a:t>
            </a:r>
          </a:p>
          <a:p>
            <a:pPr algn="l">
              <a:buFont typeface="Wingdings" panose="05000000000000000000" pitchFamily="2" charset="2"/>
              <a:buChar char="Ø"/>
            </a:pPr>
            <a:r>
              <a:rPr lang="en-US"/>
              <a:t>Nên sử dụng </a:t>
            </a:r>
            <a:r>
              <a:rPr lang="en-US" b="1">
                <a:solidFill>
                  <a:schemeClr val="accent1">
                    <a:lumMod val="75000"/>
                  </a:schemeClr>
                </a:solidFill>
              </a:rPr>
              <a:t>let</a:t>
            </a:r>
            <a:r>
              <a:rPr lang="en-US"/>
              <a:t> càng nhiều càng tốt.</a:t>
            </a:r>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34</a:t>
            </a:fld>
            <a:endParaRPr lang="en-US"/>
          </a:p>
        </p:txBody>
      </p:sp>
      <p:pic>
        <p:nvPicPr>
          <p:cNvPr id="5" name="Picture 4">
            <a:extLst>
              <a:ext uri="{FF2B5EF4-FFF2-40B4-BE49-F238E27FC236}">
                <a16:creationId xmlns:a16="http://schemas.microsoft.com/office/drawing/2014/main" id="{D9FA3799-3D00-4DBF-BE3C-DF3E119302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86900" y="1464848"/>
            <a:ext cx="4481860" cy="4505934"/>
          </a:xfrm>
          <a:prstGeom prst="rect">
            <a:avLst/>
          </a:prstGeom>
          <a:noFill/>
          <a:ln>
            <a:noFill/>
          </a:ln>
        </p:spPr>
      </p:pic>
    </p:spTree>
    <p:extLst>
      <p:ext uri="{BB962C8B-B14F-4D97-AF65-F5344CB8AC3E}">
        <p14:creationId xmlns:p14="http://schemas.microsoft.com/office/powerpoint/2010/main" val="796409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lstStyle/>
          <a:p>
            <a:r>
              <a:rPr lang="en-US" b="1">
                <a:solidFill>
                  <a:schemeClr val="accent1">
                    <a:lumMod val="75000"/>
                  </a:schemeClr>
                </a:solidFill>
              </a:rPr>
              <a:t>e. Cập nhật biến</a:t>
            </a:r>
          </a:p>
          <a:p>
            <a:endParaRPr lang="en-US"/>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35</a:t>
            </a:fld>
            <a:endParaRPr lang="en-US"/>
          </a:p>
        </p:txBody>
      </p:sp>
      <p:graphicFrame>
        <p:nvGraphicFramePr>
          <p:cNvPr id="5" name="Diagram 4">
            <a:extLst>
              <a:ext uri="{FF2B5EF4-FFF2-40B4-BE49-F238E27FC236}">
                <a16:creationId xmlns:a16="http://schemas.microsoft.com/office/drawing/2014/main" id="{2198D654-B782-4AFB-97FF-A82277C29A15}"/>
              </a:ext>
            </a:extLst>
          </p:cNvPr>
          <p:cNvGraphicFramePr/>
          <p:nvPr>
            <p:extLst>
              <p:ext uri="{D42A27DB-BD31-4B8C-83A1-F6EECF244321}">
                <p14:modId xmlns:p14="http://schemas.microsoft.com/office/powerpoint/2010/main" val="2758024422"/>
              </p:ext>
            </p:extLst>
          </p:nvPr>
        </p:nvGraphicFramePr>
        <p:xfrm>
          <a:off x="193040" y="1775462"/>
          <a:ext cx="8128000" cy="4384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B1404053-F00B-432E-8143-71AB5AD3A5B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02721" y="3257233"/>
            <a:ext cx="3560679" cy="1420495"/>
          </a:xfrm>
          <a:prstGeom prst="rect">
            <a:avLst/>
          </a:prstGeom>
          <a:noFill/>
          <a:ln>
            <a:noFill/>
          </a:ln>
        </p:spPr>
      </p:pic>
    </p:spTree>
    <p:extLst>
      <p:ext uri="{BB962C8B-B14F-4D97-AF65-F5344CB8AC3E}">
        <p14:creationId xmlns:p14="http://schemas.microsoft.com/office/powerpoint/2010/main" val="3820300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lstStyle/>
          <a:p>
            <a:r>
              <a:rPr lang="en-US" b="1">
                <a:solidFill>
                  <a:schemeClr val="accent1">
                    <a:lumMod val="75000"/>
                  </a:schemeClr>
                </a:solidFill>
              </a:rPr>
              <a:t>e. Cập nhật biến</a:t>
            </a:r>
          </a:p>
          <a:p>
            <a:pPr>
              <a:buFont typeface="Wingdings" panose="05000000000000000000" pitchFamily="2" charset="2"/>
              <a:buChar char="Ø"/>
            </a:pPr>
            <a:r>
              <a:rPr lang="en-US"/>
              <a:t>Ví dụ về cách đặt tên biến hợp lý và không hợp lý.</a:t>
            </a:r>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36</a:t>
            </a:fld>
            <a:endParaRPr lang="en-US"/>
          </a:p>
        </p:txBody>
      </p:sp>
      <p:pic>
        <p:nvPicPr>
          <p:cNvPr id="6" name="Picture 5">
            <a:extLst>
              <a:ext uri="{FF2B5EF4-FFF2-40B4-BE49-F238E27FC236}">
                <a16:creationId xmlns:a16="http://schemas.microsoft.com/office/drawing/2014/main" id="{773C3226-DCFC-4735-8925-657B2B80E2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1400" y="2525563"/>
            <a:ext cx="3147695" cy="3469471"/>
          </a:xfrm>
          <a:prstGeom prst="rect">
            <a:avLst/>
          </a:prstGeom>
          <a:noFill/>
          <a:ln>
            <a:noFill/>
          </a:ln>
        </p:spPr>
      </p:pic>
      <p:pic>
        <p:nvPicPr>
          <p:cNvPr id="7" name="Picture 6">
            <a:extLst>
              <a:ext uri="{FF2B5EF4-FFF2-40B4-BE49-F238E27FC236}">
                <a16:creationId xmlns:a16="http://schemas.microsoft.com/office/drawing/2014/main" id="{AC40B86D-9D48-4669-8819-82FC454F1A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4603" y="2462779"/>
            <a:ext cx="5970589" cy="3595038"/>
          </a:xfrm>
          <a:prstGeom prst="rect">
            <a:avLst/>
          </a:prstGeom>
          <a:noFill/>
          <a:ln>
            <a:noFill/>
          </a:ln>
        </p:spPr>
      </p:pic>
    </p:spTree>
    <p:extLst>
      <p:ext uri="{BB962C8B-B14F-4D97-AF65-F5344CB8AC3E}">
        <p14:creationId xmlns:p14="http://schemas.microsoft.com/office/powerpoint/2010/main" val="146092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lstStyle/>
          <a:p>
            <a:r>
              <a:rPr lang="en-US" b="1">
                <a:solidFill>
                  <a:schemeClr val="accent1">
                    <a:lumMod val="75000"/>
                  </a:schemeClr>
                </a:solidFill>
              </a:rPr>
              <a:t>f. Các loại biến</a:t>
            </a:r>
          </a:p>
          <a:p>
            <a:pPr>
              <a:buFont typeface="Wingdings" panose="05000000000000000000" pitchFamily="2" charset="2"/>
              <a:buChar char="Ø"/>
            </a:pPr>
            <a:r>
              <a:rPr lang="vi-VN"/>
              <a:t>Có một số loại dữ liệu khác nhau có thể lưu trữ trong các biến.</a:t>
            </a:r>
            <a:endParaRPr lang="en-US"/>
          </a:p>
          <a:p>
            <a:pPr>
              <a:buFont typeface="Wingdings" panose="05000000000000000000" pitchFamily="2" charset="2"/>
              <a:buChar char="Ø"/>
            </a:pPr>
            <a:r>
              <a:rPr lang="vi-VN"/>
              <a:t>Không giống như một số ngôn ngữ lập trình khác, không cần phải khai báo các loại biến trong JavaScript.</a:t>
            </a:r>
            <a:endParaRPr lang="en-US"/>
          </a:p>
          <a:p>
            <a:r>
              <a:rPr lang="en-US" b="1" u="sng"/>
              <a:t>Numbers</a:t>
            </a:r>
          </a:p>
          <a:p>
            <a:pPr>
              <a:buFont typeface="Wingdings" panose="05000000000000000000" pitchFamily="2" charset="2"/>
              <a:buChar char="§"/>
            </a:pPr>
            <a:r>
              <a:rPr lang="vi-VN"/>
              <a:t>Có thể lưu trữ số nguyên hoặc số thập phân.</a:t>
            </a:r>
            <a:endParaRPr lang="en-US"/>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37</a:t>
            </a:fld>
            <a:endParaRPr lang="en-US"/>
          </a:p>
        </p:txBody>
      </p:sp>
      <p:pic>
        <p:nvPicPr>
          <p:cNvPr id="5" name="Picture 4">
            <a:extLst>
              <a:ext uri="{FF2B5EF4-FFF2-40B4-BE49-F238E27FC236}">
                <a16:creationId xmlns:a16="http://schemas.microsoft.com/office/drawing/2014/main" id="{6A23F23F-AD41-4B5D-8EE0-B304D0C8A7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0573" y="4458017"/>
            <a:ext cx="3801428" cy="1225893"/>
          </a:xfrm>
          <a:prstGeom prst="rect">
            <a:avLst/>
          </a:prstGeom>
          <a:noFill/>
          <a:ln>
            <a:noFill/>
          </a:ln>
        </p:spPr>
      </p:pic>
    </p:spTree>
    <p:extLst>
      <p:ext uri="{BB962C8B-B14F-4D97-AF65-F5344CB8AC3E}">
        <p14:creationId xmlns:p14="http://schemas.microsoft.com/office/powerpoint/2010/main" val="3330766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normAutofit/>
          </a:bodyPr>
          <a:lstStyle/>
          <a:p>
            <a:r>
              <a:rPr lang="en-US" sz="2400" b="1">
                <a:solidFill>
                  <a:schemeClr val="accent1">
                    <a:lumMod val="75000"/>
                  </a:schemeClr>
                </a:solidFill>
              </a:rPr>
              <a:t>f. Các loại biến</a:t>
            </a:r>
          </a:p>
          <a:p>
            <a:r>
              <a:rPr lang="vi-VN" sz="2400" b="1" u="sng"/>
              <a:t>Strings</a:t>
            </a:r>
          </a:p>
          <a:p>
            <a:pPr>
              <a:buFont typeface="Wingdings" panose="05000000000000000000" pitchFamily="2" charset="2"/>
              <a:buChar char="§"/>
            </a:pPr>
            <a:r>
              <a:rPr lang="vi-VN" sz="2400"/>
              <a:t>Chuỗi là các đoạn văn bản</a:t>
            </a:r>
            <a:r>
              <a:rPr lang="en-US" sz="2400"/>
              <a:t>, </a:t>
            </a:r>
            <a:r>
              <a:rPr lang="vi-VN" sz="2400"/>
              <a:t>cần đặt </a:t>
            </a:r>
            <a:r>
              <a:rPr lang="en-US" sz="2400"/>
              <a:t>chuỗi</a:t>
            </a:r>
            <a:r>
              <a:rPr lang="vi-VN" sz="2400"/>
              <a:t> trong dấu ngoặc đơn hoặc kép.</a:t>
            </a:r>
          </a:p>
          <a:p>
            <a:endParaRPr lang="en-US" sz="2400"/>
          </a:p>
          <a:p>
            <a:endParaRPr lang="en-US" sz="2400"/>
          </a:p>
          <a:p>
            <a:r>
              <a:rPr lang="vi-VN" sz="2400" b="1" u="sng"/>
              <a:t>Booleans</a:t>
            </a:r>
          </a:p>
          <a:p>
            <a:pPr>
              <a:buFont typeface="Wingdings" panose="05000000000000000000" pitchFamily="2" charset="2"/>
              <a:buChar char="§"/>
            </a:pPr>
            <a:r>
              <a:rPr lang="vi-VN" sz="2400"/>
              <a:t>Boolean là các giá trị true / false. Thường được sử dụng để kiểm tra một điều kiện, sau đó mã sẽ được chạy nếu thích hợp.</a:t>
            </a:r>
          </a:p>
          <a:p>
            <a:endParaRPr lang="en-US" sz="2400"/>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38</a:t>
            </a:fld>
            <a:endParaRPr lang="en-US"/>
          </a:p>
        </p:txBody>
      </p:sp>
      <p:pic>
        <p:nvPicPr>
          <p:cNvPr id="5" name="Picture 4">
            <a:extLst>
              <a:ext uri="{FF2B5EF4-FFF2-40B4-BE49-F238E27FC236}">
                <a16:creationId xmlns:a16="http://schemas.microsoft.com/office/drawing/2014/main" id="{50051C27-F7BE-4992-815A-5B6F970CCE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5596" y="2821337"/>
            <a:ext cx="10520807" cy="971550"/>
          </a:xfrm>
          <a:prstGeom prst="rect">
            <a:avLst/>
          </a:prstGeom>
          <a:noFill/>
          <a:ln>
            <a:noFill/>
          </a:ln>
        </p:spPr>
      </p:pic>
      <p:pic>
        <p:nvPicPr>
          <p:cNvPr id="6" name="Picture 5">
            <a:extLst>
              <a:ext uri="{FF2B5EF4-FFF2-40B4-BE49-F238E27FC236}">
                <a16:creationId xmlns:a16="http://schemas.microsoft.com/office/drawing/2014/main" id="{506FD06A-037B-4ECA-B79C-31031755CD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4234" y="5117366"/>
            <a:ext cx="3352165" cy="898373"/>
          </a:xfrm>
          <a:prstGeom prst="rect">
            <a:avLst/>
          </a:prstGeom>
          <a:noFill/>
          <a:ln>
            <a:noFill/>
          </a:ln>
        </p:spPr>
      </p:pic>
      <p:pic>
        <p:nvPicPr>
          <p:cNvPr id="7" name="Picture 6">
            <a:extLst>
              <a:ext uri="{FF2B5EF4-FFF2-40B4-BE49-F238E27FC236}">
                <a16:creationId xmlns:a16="http://schemas.microsoft.com/office/drawing/2014/main" id="{32B738B8-B810-4DF4-941A-F1F596D10E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70964" y="5117366"/>
            <a:ext cx="3147040" cy="898373"/>
          </a:xfrm>
          <a:prstGeom prst="rect">
            <a:avLst/>
          </a:prstGeom>
          <a:noFill/>
          <a:ln>
            <a:noFill/>
          </a:ln>
        </p:spPr>
      </p:pic>
    </p:spTree>
    <p:extLst>
      <p:ext uri="{BB962C8B-B14F-4D97-AF65-F5344CB8AC3E}">
        <p14:creationId xmlns:p14="http://schemas.microsoft.com/office/powerpoint/2010/main" val="186314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normAutofit/>
          </a:bodyPr>
          <a:lstStyle/>
          <a:p>
            <a:r>
              <a:rPr lang="en-US" sz="2400" b="1">
                <a:solidFill>
                  <a:schemeClr val="accent1">
                    <a:lumMod val="75000"/>
                  </a:schemeClr>
                </a:solidFill>
              </a:rPr>
              <a:t>f. Các loại biến</a:t>
            </a:r>
          </a:p>
          <a:p>
            <a:r>
              <a:rPr lang="vi-VN" sz="2400" b="1" u="sng"/>
              <a:t>Arrays</a:t>
            </a:r>
          </a:p>
          <a:p>
            <a:pPr>
              <a:buFont typeface="Wingdings" panose="05000000000000000000" pitchFamily="2" charset="2"/>
              <a:buChar char="§"/>
            </a:pPr>
            <a:r>
              <a:rPr lang="vi-VN" sz="2400"/>
              <a:t>Mảng là một đối tượng chứa nhiều giá trị được đặt trong dấu ngoặc vuông và được phân tách bằng dấu phẩy.</a:t>
            </a:r>
          </a:p>
          <a:p>
            <a:endParaRPr lang="en-US" sz="2400"/>
          </a:p>
          <a:p>
            <a:endParaRPr lang="en-US" sz="2400"/>
          </a:p>
          <a:p>
            <a:pPr>
              <a:buFont typeface="Wingdings" panose="05000000000000000000" pitchFamily="2" charset="2"/>
              <a:buChar char="§"/>
            </a:pPr>
            <a:r>
              <a:rPr lang="vi-VN" sz="2400"/>
              <a:t>Sau khi các mảng này được xác định, bạn có thể truy cập từng giá trị theo vị trí của chúng trong mảng:</a:t>
            </a:r>
            <a:endParaRPr lang="en-US" sz="2400"/>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39</a:t>
            </a:fld>
            <a:endParaRPr lang="en-US"/>
          </a:p>
        </p:txBody>
      </p:sp>
      <p:pic>
        <p:nvPicPr>
          <p:cNvPr id="5" name="Picture 4">
            <a:extLst>
              <a:ext uri="{FF2B5EF4-FFF2-40B4-BE49-F238E27FC236}">
                <a16:creationId xmlns:a16="http://schemas.microsoft.com/office/drawing/2014/main" id="{97B2354C-A5D3-43BD-9CEF-989EBF3628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9474" y="2814216"/>
            <a:ext cx="7380351" cy="1229567"/>
          </a:xfrm>
          <a:prstGeom prst="rect">
            <a:avLst/>
          </a:prstGeom>
          <a:noFill/>
          <a:ln>
            <a:noFill/>
          </a:ln>
        </p:spPr>
      </p:pic>
      <p:pic>
        <p:nvPicPr>
          <p:cNvPr id="6" name="Picture 5">
            <a:extLst>
              <a:ext uri="{FF2B5EF4-FFF2-40B4-BE49-F238E27FC236}">
                <a16:creationId xmlns:a16="http://schemas.microsoft.com/office/drawing/2014/main" id="{52B6A896-B599-4804-9542-F6DC1241F8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5750" y="4927115"/>
            <a:ext cx="7067797" cy="1146023"/>
          </a:xfrm>
          <a:prstGeom prst="rect">
            <a:avLst/>
          </a:prstGeom>
          <a:noFill/>
          <a:ln>
            <a:noFill/>
          </a:ln>
        </p:spPr>
      </p:pic>
    </p:spTree>
    <p:extLst>
      <p:ext uri="{BB962C8B-B14F-4D97-AF65-F5344CB8AC3E}">
        <p14:creationId xmlns:p14="http://schemas.microsoft.com/office/powerpoint/2010/main" val="1702044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p:txBody>
          <a:bodyPr>
            <a:normAutofit/>
          </a:bodyPr>
          <a:lstStyle/>
          <a:p>
            <a:r>
              <a:rPr lang="en-US"/>
              <a:t>1. Giới thiệu</a:t>
            </a:r>
          </a:p>
        </p:txBody>
      </p:sp>
      <p:sp>
        <p:nvSpPr>
          <p:cNvPr id="3" name="Content Placeholder 2">
            <a:extLst>
              <a:ext uri="{FF2B5EF4-FFF2-40B4-BE49-F238E27FC236}">
                <a16:creationId xmlns:a16="http://schemas.microsoft.com/office/drawing/2014/main" id="{DA378935-F088-4425-8F2C-DFF8F029EF0C}"/>
              </a:ext>
            </a:extLst>
          </p:cNvPr>
          <p:cNvSpPr>
            <a:spLocks noGrp="1"/>
          </p:cNvSpPr>
          <p:nvPr>
            <p:ph idx="1"/>
          </p:nvPr>
        </p:nvSpPr>
        <p:spPr/>
        <p:txBody>
          <a:bodyPr>
            <a:normAutofit/>
          </a:bodyPr>
          <a:lstStyle/>
          <a:p>
            <a:r>
              <a:rPr lang="en-US" sz="4000"/>
              <a:t>1.1.	 Định nghĩa</a:t>
            </a:r>
          </a:p>
          <a:p>
            <a:r>
              <a:rPr lang="en-US" sz="4000"/>
              <a:t>1.2.	 </a:t>
            </a:r>
            <a:r>
              <a:rPr lang="vi-VN" sz="4000"/>
              <a:t>Phương</a:t>
            </a:r>
            <a:r>
              <a:rPr lang="en-US" sz="4000"/>
              <a:t> thức hoạt động</a:t>
            </a:r>
          </a:p>
        </p:txBody>
      </p:sp>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p:txBody>
          <a:bodyPr/>
          <a:lstStyle/>
          <a:p>
            <a:fld id="{5771DB1C-B372-4CFA-B223-ECAC3FCFC319}" type="slidenum">
              <a:rPr lang="en-US" smtClean="0"/>
              <a:t>4</a:t>
            </a:fld>
            <a:endParaRPr lang="en-US"/>
          </a:p>
        </p:txBody>
      </p:sp>
    </p:spTree>
    <p:extLst>
      <p:ext uri="{BB962C8B-B14F-4D97-AF65-F5344CB8AC3E}">
        <p14:creationId xmlns:p14="http://schemas.microsoft.com/office/powerpoint/2010/main" val="2231249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lstStyle/>
          <a:p>
            <a:r>
              <a:rPr lang="en-US" b="1">
                <a:solidFill>
                  <a:schemeClr val="accent1">
                    <a:lumMod val="75000"/>
                  </a:schemeClr>
                </a:solidFill>
              </a:rPr>
              <a:t>f. Các loại biến</a:t>
            </a:r>
          </a:p>
          <a:p>
            <a:r>
              <a:rPr lang="vi-VN" b="1" u="sng"/>
              <a:t>Objects</a:t>
            </a:r>
          </a:p>
          <a:p>
            <a:pPr>
              <a:buFont typeface="Wingdings" panose="05000000000000000000" pitchFamily="2" charset="2"/>
              <a:buChar char="§"/>
            </a:pPr>
            <a:r>
              <a:rPr lang="vi-VN"/>
              <a:t>Trong lập trình, một đối tượng là một cấu trúc của một đối tượng ngoài đời thực.</a:t>
            </a:r>
          </a:p>
          <a:p>
            <a:endParaRPr lang="en-US"/>
          </a:p>
          <a:p>
            <a:endParaRPr lang="en-US"/>
          </a:p>
          <a:p>
            <a:pPr>
              <a:buFont typeface="Wingdings" panose="05000000000000000000" pitchFamily="2" charset="2"/>
              <a:buChar char="§"/>
            </a:pPr>
            <a:r>
              <a:rPr lang="vi-VN"/>
              <a:t>Để truy xuất thông tin được lưu trữ trong đối tượng, bạn có thể sử dụng cú pháp sau:</a:t>
            </a:r>
            <a:endParaRPr lang="en-US"/>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40</a:t>
            </a:fld>
            <a:endParaRPr lang="en-US"/>
          </a:p>
        </p:txBody>
      </p:sp>
      <p:pic>
        <p:nvPicPr>
          <p:cNvPr id="5" name="Picture 4">
            <a:extLst>
              <a:ext uri="{FF2B5EF4-FFF2-40B4-BE49-F238E27FC236}">
                <a16:creationId xmlns:a16="http://schemas.microsoft.com/office/drawing/2014/main" id="{69F09312-BCAC-45C0-A022-FAB2E17553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8620" y="2945025"/>
            <a:ext cx="9072536" cy="967950"/>
          </a:xfrm>
          <a:prstGeom prst="rect">
            <a:avLst/>
          </a:prstGeom>
          <a:noFill/>
          <a:ln>
            <a:noFill/>
          </a:ln>
        </p:spPr>
      </p:pic>
      <p:pic>
        <p:nvPicPr>
          <p:cNvPr id="6" name="Picture 5">
            <a:extLst>
              <a:ext uri="{FF2B5EF4-FFF2-40B4-BE49-F238E27FC236}">
                <a16:creationId xmlns:a16="http://schemas.microsoft.com/office/drawing/2014/main" id="{53F52F74-62EB-4D57-84AB-07315AA4C4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576" y="4801406"/>
            <a:ext cx="1980624" cy="930680"/>
          </a:xfrm>
          <a:prstGeom prst="rect">
            <a:avLst/>
          </a:prstGeom>
          <a:noFill/>
          <a:ln>
            <a:noFill/>
          </a:ln>
        </p:spPr>
      </p:pic>
    </p:spTree>
    <p:extLst>
      <p:ext uri="{BB962C8B-B14F-4D97-AF65-F5344CB8AC3E}">
        <p14:creationId xmlns:p14="http://schemas.microsoft.com/office/powerpoint/2010/main" val="3284631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normAutofit/>
          </a:bodyPr>
          <a:lstStyle/>
          <a:p>
            <a:r>
              <a:rPr lang="en-US" sz="2400" b="1">
                <a:solidFill>
                  <a:schemeClr val="accent1">
                    <a:lumMod val="75000"/>
                  </a:schemeClr>
                </a:solidFill>
              </a:rPr>
              <a:t>g. Dynamic typing</a:t>
            </a:r>
          </a:p>
          <a:p>
            <a:pPr>
              <a:buFont typeface="Wingdings" panose="05000000000000000000" pitchFamily="2" charset="2"/>
              <a:buChar char="Ø"/>
            </a:pPr>
            <a:r>
              <a:rPr lang="en-US" sz="2400"/>
              <a:t>K</a:t>
            </a:r>
            <a:r>
              <a:rPr lang="vi-VN" sz="2400"/>
              <a:t>hông giống như một số ngôn ngữ khác, bạn không cần chỉ định kiểu dữ liệu mà một biến sẽ chứa (số, chuỗi, mảng, v.v.).</a:t>
            </a:r>
            <a:endParaRPr lang="en-US" sz="2400"/>
          </a:p>
          <a:p>
            <a:r>
              <a:rPr lang="vi-VN" sz="2400" u="sng"/>
              <a:t>Ví dụ</a:t>
            </a:r>
            <a:r>
              <a:rPr lang="vi-VN" sz="2400"/>
              <a:t>:</a:t>
            </a:r>
            <a:endParaRPr lang="en-US" sz="2400"/>
          </a:p>
          <a:p>
            <a:endParaRPr lang="en-US" sz="2400"/>
          </a:p>
          <a:p>
            <a:pPr>
              <a:buFont typeface="Wingdings" panose="05000000000000000000" pitchFamily="2" charset="2"/>
              <a:buChar char="Ø"/>
            </a:pPr>
            <a:r>
              <a:rPr lang="en-US" sz="2400"/>
              <a:t>Ngay cả khi giá trị chứa số, nó vẫn là một chuỗi, vì vậy hãy cẩn thận:</a:t>
            </a:r>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41</a:t>
            </a:fld>
            <a:endParaRPr lang="en-US"/>
          </a:p>
        </p:txBody>
      </p:sp>
      <p:pic>
        <p:nvPicPr>
          <p:cNvPr id="5" name="Picture 4">
            <a:extLst>
              <a:ext uri="{FF2B5EF4-FFF2-40B4-BE49-F238E27FC236}">
                <a16:creationId xmlns:a16="http://schemas.microsoft.com/office/drawing/2014/main" id="{EE13DA78-3E69-4B0F-A274-B6A04A5924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9845" y="2562432"/>
            <a:ext cx="3881755" cy="873533"/>
          </a:xfrm>
          <a:prstGeom prst="rect">
            <a:avLst/>
          </a:prstGeom>
          <a:noFill/>
          <a:ln>
            <a:noFill/>
          </a:ln>
        </p:spPr>
      </p:pic>
      <p:pic>
        <p:nvPicPr>
          <p:cNvPr id="6" name="Picture 5">
            <a:extLst>
              <a:ext uri="{FF2B5EF4-FFF2-40B4-BE49-F238E27FC236}">
                <a16:creationId xmlns:a16="http://schemas.microsoft.com/office/drawing/2014/main" id="{E4FABCD8-C341-46CC-BD81-7B3C143A1D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4783" y="4110157"/>
            <a:ext cx="8542434" cy="1928937"/>
          </a:xfrm>
          <a:prstGeom prst="rect">
            <a:avLst/>
          </a:prstGeom>
          <a:noFill/>
          <a:ln>
            <a:noFill/>
          </a:ln>
        </p:spPr>
      </p:pic>
    </p:spTree>
    <p:extLst>
      <p:ext uri="{BB962C8B-B14F-4D97-AF65-F5344CB8AC3E}">
        <p14:creationId xmlns:p14="http://schemas.microsoft.com/office/powerpoint/2010/main" val="40001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EECA-6287-4092-8F3E-B15DB72801EB}"/>
              </a:ext>
            </a:extLst>
          </p:cNvPr>
          <p:cNvSpPr>
            <a:spLocks noGrp="1"/>
          </p:cNvSpPr>
          <p:nvPr>
            <p:ph type="title"/>
          </p:nvPr>
        </p:nvSpPr>
        <p:spPr/>
        <p:txBody>
          <a:bodyPr>
            <a:normAutofit/>
          </a:bodyPr>
          <a:lstStyle/>
          <a:p>
            <a:r>
              <a:rPr lang="en-US"/>
              <a:t>2.2. Các biến</a:t>
            </a:r>
          </a:p>
        </p:txBody>
      </p:sp>
      <p:sp>
        <p:nvSpPr>
          <p:cNvPr id="3" name="Content Placeholder 2">
            <a:extLst>
              <a:ext uri="{FF2B5EF4-FFF2-40B4-BE49-F238E27FC236}">
                <a16:creationId xmlns:a16="http://schemas.microsoft.com/office/drawing/2014/main" id="{4D4838A2-BC41-48FD-B627-40B0D5338821}"/>
              </a:ext>
            </a:extLst>
          </p:cNvPr>
          <p:cNvSpPr>
            <a:spLocks noGrp="1"/>
          </p:cNvSpPr>
          <p:nvPr>
            <p:ph idx="1"/>
          </p:nvPr>
        </p:nvSpPr>
        <p:spPr/>
        <p:txBody>
          <a:bodyPr/>
          <a:lstStyle/>
          <a:p>
            <a:r>
              <a:rPr lang="en-US" b="1">
                <a:solidFill>
                  <a:schemeClr val="accent1">
                    <a:lumMod val="75000"/>
                  </a:schemeClr>
                </a:solidFill>
              </a:rPr>
              <a:t>h. Hằng số</a:t>
            </a:r>
          </a:p>
          <a:p>
            <a:pPr>
              <a:buFont typeface="Wingdings" panose="05000000000000000000" pitchFamily="2" charset="2"/>
              <a:buChar char="Ø"/>
            </a:pPr>
            <a:r>
              <a:rPr lang="vi-VN"/>
              <a:t>Nhiều ngôn ngữ lập trình có khái niệm về một hằng số - một giá trị đã được khai báo không thể thay đổi được.</a:t>
            </a:r>
            <a:endParaRPr lang="en-US"/>
          </a:p>
          <a:p>
            <a:pPr>
              <a:buFont typeface="Wingdings" panose="05000000000000000000" pitchFamily="2" charset="2"/>
              <a:buChar char="Ø"/>
            </a:pPr>
            <a:r>
              <a:rPr lang="en-US"/>
              <a:t>Lý do sử dụng: </a:t>
            </a:r>
            <a:r>
              <a:rPr lang="vi-VN"/>
              <a:t>bảo mật</a:t>
            </a:r>
            <a:r>
              <a:rPr lang="en-US"/>
              <a:t>, </a:t>
            </a:r>
            <a:r>
              <a:rPr lang="vi-VN"/>
              <a:t>gỡ lỗi và hiểu mã</a:t>
            </a:r>
            <a:r>
              <a:rPr lang="en-US"/>
              <a:t>.</a:t>
            </a:r>
          </a:p>
          <a:p>
            <a:pPr>
              <a:buFont typeface="Wingdings" panose="05000000000000000000" pitchFamily="2" charset="2"/>
              <a:buChar char="Ø"/>
            </a:pPr>
            <a:r>
              <a:rPr lang="vi-VN"/>
              <a:t>Trong những ngày đầu của JavaScript, hằng số không tồn tại.</a:t>
            </a:r>
            <a:endParaRPr lang="en-US"/>
          </a:p>
          <a:p>
            <a:pPr>
              <a:buFont typeface="Wingdings" panose="05000000000000000000" pitchFamily="2" charset="2"/>
              <a:buChar char="Ø"/>
            </a:pPr>
            <a:r>
              <a:rPr lang="vi-VN"/>
              <a:t>Trong JavaScript hiện đại, chúng </a:t>
            </a:r>
            <a:r>
              <a:rPr lang="en-US"/>
              <a:t>ta</a:t>
            </a:r>
            <a:r>
              <a:rPr lang="vi-VN"/>
              <a:t> có từ khóa </a:t>
            </a:r>
            <a:r>
              <a:rPr lang="vi-VN" b="1">
                <a:solidFill>
                  <a:schemeClr val="accent1">
                    <a:lumMod val="75000"/>
                  </a:schemeClr>
                </a:solidFill>
              </a:rPr>
              <a:t>const</a:t>
            </a:r>
            <a:r>
              <a:rPr lang="vi-VN"/>
              <a:t>, cho phép lưu trữ các giá trị không bao giờ có thể thay đổi được:</a:t>
            </a:r>
          </a:p>
          <a:p>
            <a:endParaRPr lang="en-US"/>
          </a:p>
        </p:txBody>
      </p:sp>
      <p:sp>
        <p:nvSpPr>
          <p:cNvPr id="4" name="Slide Number Placeholder 3">
            <a:extLst>
              <a:ext uri="{FF2B5EF4-FFF2-40B4-BE49-F238E27FC236}">
                <a16:creationId xmlns:a16="http://schemas.microsoft.com/office/drawing/2014/main" id="{06AAA1BB-6D85-4EFB-8C00-C3C6A3E6EC3B}"/>
              </a:ext>
            </a:extLst>
          </p:cNvPr>
          <p:cNvSpPr>
            <a:spLocks noGrp="1"/>
          </p:cNvSpPr>
          <p:nvPr>
            <p:ph type="sldNum" sz="quarter" idx="12"/>
          </p:nvPr>
        </p:nvSpPr>
        <p:spPr/>
        <p:txBody>
          <a:bodyPr/>
          <a:lstStyle/>
          <a:p>
            <a:fld id="{5771DB1C-B372-4CFA-B223-ECAC3FCFC319}" type="slidenum">
              <a:rPr lang="en-US" smtClean="0"/>
              <a:t>42</a:t>
            </a:fld>
            <a:endParaRPr lang="en-US"/>
          </a:p>
        </p:txBody>
      </p:sp>
      <p:pic>
        <p:nvPicPr>
          <p:cNvPr id="5" name="Picture 4">
            <a:extLst>
              <a:ext uri="{FF2B5EF4-FFF2-40B4-BE49-F238E27FC236}">
                <a16:creationId xmlns:a16="http://schemas.microsoft.com/office/drawing/2014/main" id="{B7463E4C-5858-49FA-9498-1A88A07953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1207" y="4825584"/>
            <a:ext cx="4569586" cy="1333916"/>
          </a:xfrm>
          <a:prstGeom prst="rect">
            <a:avLst/>
          </a:prstGeom>
          <a:noFill/>
          <a:ln>
            <a:noFill/>
          </a:ln>
        </p:spPr>
      </p:pic>
    </p:spTree>
    <p:extLst>
      <p:ext uri="{BB962C8B-B14F-4D97-AF65-F5344CB8AC3E}">
        <p14:creationId xmlns:p14="http://schemas.microsoft.com/office/powerpoint/2010/main" val="693135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2983-8827-4FDA-A516-0EAB0C423C2E}"/>
              </a:ext>
            </a:extLst>
          </p:cNvPr>
          <p:cNvSpPr>
            <a:spLocks noGrp="1"/>
          </p:cNvSpPr>
          <p:nvPr>
            <p:ph type="title"/>
          </p:nvPr>
        </p:nvSpPr>
        <p:spPr/>
        <p:txBody>
          <a:bodyPr>
            <a:normAutofit/>
          </a:bodyPr>
          <a:lstStyle/>
          <a:p>
            <a:r>
              <a:rPr lang="en-US"/>
              <a:t>2.3. Số và toán tử</a:t>
            </a:r>
          </a:p>
        </p:txBody>
      </p:sp>
      <p:sp>
        <p:nvSpPr>
          <p:cNvPr id="3" name="Content Placeholder 2">
            <a:extLst>
              <a:ext uri="{FF2B5EF4-FFF2-40B4-BE49-F238E27FC236}">
                <a16:creationId xmlns:a16="http://schemas.microsoft.com/office/drawing/2014/main" id="{3A404084-CB38-4E75-81D3-C62FD6606514}"/>
              </a:ext>
            </a:extLst>
          </p:cNvPr>
          <p:cNvSpPr>
            <a:spLocks noGrp="1"/>
          </p:cNvSpPr>
          <p:nvPr>
            <p:ph idx="1"/>
          </p:nvPr>
        </p:nvSpPr>
        <p:spPr/>
        <p:txBody>
          <a:bodyPr>
            <a:normAutofit/>
          </a:bodyPr>
          <a:lstStyle/>
          <a:p>
            <a:r>
              <a:rPr lang="en-US" sz="3600"/>
              <a:t>a.	Số</a:t>
            </a:r>
          </a:p>
          <a:p>
            <a:r>
              <a:rPr lang="en-US" sz="3600"/>
              <a:t>b.	Toán tử</a:t>
            </a:r>
          </a:p>
        </p:txBody>
      </p:sp>
      <p:sp>
        <p:nvSpPr>
          <p:cNvPr id="4" name="Slide Number Placeholder 3">
            <a:extLst>
              <a:ext uri="{FF2B5EF4-FFF2-40B4-BE49-F238E27FC236}">
                <a16:creationId xmlns:a16="http://schemas.microsoft.com/office/drawing/2014/main" id="{F50D90DC-2D2E-4AF5-A32F-4523F10C9CBE}"/>
              </a:ext>
            </a:extLst>
          </p:cNvPr>
          <p:cNvSpPr>
            <a:spLocks noGrp="1"/>
          </p:cNvSpPr>
          <p:nvPr>
            <p:ph type="sldNum" sz="quarter" idx="12"/>
          </p:nvPr>
        </p:nvSpPr>
        <p:spPr/>
        <p:txBody>
          <a:bodyPr/>
          <a:lstStyle/>
          <a:p>
            <a:fld id="{5771DB1C-B372-4CFA-B223-ECAC3FCFC319}" type="slidenum">
              <a:rPr lang="en-US" smtClean="0"/>
              <a:t>43</a:t>
            </a:fld>
            <a:endParaRPr lang="en-US"/>
          </a:p>
        </p:txBody>
      </p:sp>
    </p:spTree>
    <p:extLst>
      <p:ext uri="{BB962C8B-B14F-4D97-AF65-F5344CB8AC3E}">
        <p14:creationId xmlns:p14="http://schemas.microsoft.com/office/powerpoint/2010/main" val="3892563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2983-8827-4FDA-A516-0EAB0C423C2E}"/>
              </a:ext>
            </a:extLst>
          </p:cNvPr>
          <p:cNvSpPr>
            <a:spLocks noGrp="1"/>
          </p:cNvSpPr>
          <p:nvPr>
            <p:ph type="title"/>
          </p:nvPr>
        </p:nvSpPr>
        <p:spPr/>
        <p:txBody>
          <a:bodyPr>
            <a:normAutofit/>
          </a:bodyPr>
          <a:lstStyle/>
          <a:p>
            <a:r>
              <a:rPr lang="en-US"/>
              <a:t>2.3. Số và toán tử</a:t>
            </a:r>
          </a:p>
        </p:txBody>
      </p:sp>
      <p:sp>
        <p:nvSpPr>
          <p:cNvPr id="3" name="Content Placeholder 2">
            <a:extLst>
              <a:ext uri="{FF2B5EF4-FFF2-40B4-BE49-F238E27FC236}">
                <a16:creationId xmlns:a16="http://schemas.microsoft.com/office/drawing/2014/main" id="{3A404084-CB38-4E75-81D3-C62FD6606514}"/>
              </a:ext>
            </a:extLst>
          </p:cNvPr>
          <p:cNvSpPr>
            <a:spLocks noGrp="1"/>
          </p:cNvSpPr>
          <p:nvPr>
            <p:ph idx="1"/>
          </p:nvPr>
        </p:nvSpPr>
        <p:spPr/>
        <p:txBody>
          <a:bodyPr>
            <a:normAutofit/>
          </a:bodyPr>
          <a:lstStyle/>
          <a:p>
            <a:r>
              <a:rPr lang="en-US" b="1">
                <a:solidFill>
                  <a:schemeClr val="accent1">
                    <a:lumMod val="75000"/>
                  </a:schemeClr>
                </a:solidFill>
              </a:rPr>
              <a:t>a. Số</a:t>
            </a:r>
          </a:p>
          <a:p>
            <a:r>
              <a:rPr lang="vi-VN" b="1" u="sng"/>
              <a:t>Các loại số</a:t>
            </a:r>
          </a:p>
          <a:p>
            <a:pPr>
              <a:buFont typeface="Wingdings" panose="05000000000000000000" pitchFamily="2" charset="2"/>
              <a:buChar char="Ø"/>
            </a:pPr>
            <a:r>
              <a:rPr lang="en-US"/>
              <a:t>C</a:t>
            </a:r>
            <a:r>
              <a:rPr lang="vi-VN"/>
              <a:t>ác loại số thập phân khác nhau</a:t>
            </a:r>
            <a:r>
              <a:rPr lang="en-US"/>
              <a:t>: </a:t>
            </a:r>
          </a:p>
          <a:p>
            <a:pPr>
              <a:buFont typeface="Wingdings" panose="05000000000000000000" pitchFamily="2" charset="2"/>
              <a:buChar char="§"/>
            </a:pPr>
            <a:r>
              <a:rPr lang="vi-VN" b="1">
                <a:solidFill>
                  <a:schemeClr val="accent1">
                    <a:lumMod val="75000"/>
                  </a:schemeClr>
                </a:solidFill>
              </a:rPr>
              <a:t>Integers</a:t>
            </a:r>
            <a:r>
              <a:rPr lang="vi-VN"/>
              <a:t>: có thể là số dương hoặc số âm</a:t>
            </a:r>
            <a:r>
              <a:rPr lang="en-US"/>
              <a:t>. V</a:t>
            </a:r>
            <a:r>
              <a:rPr lang="vi-VN"/>
              <a:t>í dụ: 10, 400 hoặc -5.</a:t>
            </a:r>
          </a:p>
          <a:p>
            <a:pPr>
              <a:buFont typeface="Wingdings" panose="05000000000000000000" pitchFamily="2" charset="2"/>
              <a:buChar char="§"/>
            </a:pPr>
            <a:r>
              <a:rPr lang="vi-VN" b="1">
                <a:solidFill>
                  <a:schemeClr val="accent1">
                    <a:lumMod val="75000"/>
                  </a:schemeClr>
                </a:solidFill>
              </a:rPr>
              <a:t>Floating point numbers</a:t>
            </a:r>
            <a:r>
              <a:rPr lang="vi-VN"/>
              <a:t>: có dấu thập phân và vị trí thập phân</a:t>
            </a:r>
            <a:r>
              <a:rPr lang="en-US"/>
              <a:t>. V</a:t>
            </a:r>
            <a:r>
              <a:rPr lang="vi-VN"/>
              <a:t>í dụ: 12,5 và 56,7786543.</a:t>
            </a:r>
          </a:p>
          <a:p>
            <a:pPr>
              <a:buFont typeface="Wingdings" panose="05000000000000000000" pitchFamily="2" charset="2"/>
              <a:buChar char="§"/>
            </a:pPr>
            <a:r>
              <a:rPr lang="vi-VN" b="1">
                <a:solidFill>
                  <a:schemeClr val="accent1">
                    <a:lumMod val="75000"/>
                  </a:schemeClr>
                </a:solidFill>
              </a:rPr>
              <a:t>Doubles</a:t>
            </a:r>
            <a:r>
              <a:rPr lang="vi-VN"/>
              <a:t>: là một loại số dấu phẩy động cụ thể có độ chính xác lớn hơn số dấu phẩy động tiêu chuẩn</a:t>
            </a:r>
            <a:r>
              <a:rPr lang="en-US"/>
              <a:t>.</a:t>
            </a:r>
            <a:endParaRPr lang="vi-VN"/>
          </a:p>
        </p:txBody>
      </p:sp>
      <p:sp>
        <p:nvSpPr>
          <p:cNvPr id="4" name="Slide Number Placeholder 3">
            <a:extLst>
              <a:ext uri="{FF2B5EF4-FFF2-40B4-BE49-F238E27FC236}">
                <a16:creationId xmlns:a16="http://schemas.microsoft.com/office/drawing/2014/main" id="{F50D90DC-2D2E-4AF5-A32F-4523F10C9CBE}"/>
              </a:ext>
            </a:extLst>
          </p:cNvPr>
          <p:cNvSpPr>
            <a:spLocks noGrp="1"/>
          </p:cNvSpPr>
          <p:nvPr>
            <p:ph type="sldNum" sz="quarter" idx="12"/>
          </p:nvPr>
        </p:nvSpPr>
        <p:spPr/>
        <p:txBody>
          <a:bodyPr/>
          <a:lstStyle/>
          <a:p>
            <a:fld id="{5771DB1C-B372-4CFA-B223-ECAC3FCFC319}" type="slidenum">
              <a:rPr lang="en-US" smtClean="0"/>
              <a:t>44</a:t>
            </a:fld>
            <a:endParaRPr lang="en-US"/>
          </a:p>
        </p:txBody>
      </p:sp>
    </p:spTree>
    <p:extLst>
      <p:ext uri="{BB962C8B-B14F-4D97-AF65-F5344CB8AC3E}">
        <p14:creationId xmlns:p14="http://schemas.microsoft.com/office/powerpoint/2010/main" val="1708758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2983-8827-4FDA-A516-0EAB0C423C2E}"/>
              </a:ext>
            </a:extLst>
          </p:cNvPr>
          <p:cNvSpPr>
            <a:spLocks noGrp="1"/>
          </p:cNvSpPr>
          <p:nvPr>
            <p:ph type="title"/>
          </p:nvPr>
        </p:nvSpPr>
        <p:spPr/>
        <p:txBody>
          <a:bodyPr>
            <a:normAutofit/>
          </a:bodyPr>
          <a:lstStyle/>
          <a:p>
            <a:r>
              <a:rPr lang="en-US"/>
              <a:t>2.3. Số và toán tử</a:t>
            </a:r>
          </a:p>
        </p:txBody>
      </p:sp>
      <p:sp>
        <p:nvSpPr>
          <p:cNvPr id="3" name="Content Placeholder 2">
            <a:extLst>
              <a:ext uri="{FF2B5EF4-FFF2-40B4-BE49-F238E27FC236}">
                <a16:creationId xmlns:a16="http://schemas.microsoft.com/office/drawing/2014/main" id="{3A404084-CB38-4E75-81D3-C62FD6606514}"/>
              </a:ext>
            </a:extLst>
          </p:cNvPr>
          <p:cNvSpPr>
            <a:spLocks noGrp="1"/>
          </p:cNvSpPr>
          <p:nvPr>
            <p:ph idx="1"/>
          </p:nvPr>
        </p:nvSpPr>
        <p:spPr/>
        <p:txBody>
          <a:bodyPr/>
          <a:lstStyle/>
          <a:p>
            <a:r>
              <a:rPr lang="en-US" b="1">
                <a:solidFill>
                  <a:schemeClr val="accent1">
                    <a:lumMod val="75000"/>
                  </a:schemeClr>
                </a:solidFill>
              </a:rPr>
              <a:t>a. Số</a:t>
            </a:r>
          </a:p>
          <a:p>
            <a:pPr marL="0" indent="0">
              <a:buNone/>
            </a:pPr>
            <a:r>
              <a:rPr lang="vi-VN" b="1" u="sng"/>
              <a:t>Phương thức số</a:t>
            </a:r>
            <a:endParaRPr lang="en-US" b="1" u="sng"/>
          </a:p>
          <a:p>
            <a:pPr>
              <a:buFont typeface="Wingdings" panose="05000000000000000000" pitchFamily="2" charset="2"/>
              <a:buChar char="Ø"/>
            </a:pPr>
            <a:r>
              <a:rPr lang="vi-VN"/>
              <a:t>Đối tượng Number, một ví dụ đại diện cho tất cả các số chuẩn trong JavaScript, có sẵn một số phương pháp hữu ích để thao tác với các số.</a:t>
            </a:r>
          </a:p>
          <a:p>
            <a:pPr>
              <a:buFont typeface="Wingdings" panose="05000000000000000000" pitchFamily="2" charset="2"/>
              <a:buChar char="Ø"/>
            </a:pPr>
            <a:r>
              <a:rPr lang="vi-VN"/>
              <a:t>Ví dụ: để làm tròn số đến một chữ số thập phân cố định, hãy sử dụng phương thức </a:t>
            </a:r>
            <a:r>
              <a:rPr lang="vi-VN" b="1"/>
              <a:t>toFixed</a:t>
            </a:r>
            <a:r>
              <a:rPr lang="vi-VN"/>
              <a:t>().</a:t>
            </a:r>
          </a:p>
        </p:txBody>
      </p:sp>
      <p:sp>
        <p:nvSpPr>
          <p:cNvPr id="4" name="Slide Number Placeholder 3">
            <a:extLst>
              <a:ext uri="{FF2B5EF4-FFF2-40B4-BE49-F238E27FC236}">
                <a16:creationId xmlns:a16="http://schemas.microsoft.com/office/drawing/2014/main" id="{F50D90DC-2D2E-4AF5-A32F-4523F10C9CBE}"/>
              </a:ext>
            </a:extLst>
          </p:cNvPr>
          <p:cNvSpPr>
            <a:spLocks noGrp="1"/>
          </p:cNvSpPr>
          <p:nvPr>
            <p:ph type="sldNum" sz="quarter" idx="12"/>
          </p:nvPr>
        </p:nvSpPr>
        <p:spPr/>
        <p:txBody>
          <a:bodyPr/>
          <a:lstStyle/>
          <a:p>
            <a:fld id="{5771DB1C-B372-4CFA-B223-ECAC3FCFC319}" type="slidenum">
              <a:rPr lang="en-US" smtClean="0"/>
              <a:t>45</a:t>
            </a:fld>
            <a:endParaRPr lang="en-US"/>
          </a:p>
        </p:txBody>
      </p:sp>
      <p:pic>
        <p:nvPicPr>
          <p:cNvPr id="5" name="Picture 4">
            <a:extLst>
              <a:ext uri="{FF2B5EF4-FFF2-40B4-BE49-F238E27FC236}">
                <a16:creationId xmlns:a16="http://schemas.microsoft.com/office/drawing/2014/main" id="{9EA53591-A1B6-4B4D-94FF-8D221751AE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2817" y="4225889"/>
            <a:ext cx="8753666" cy="2083753"/>
          </a:xfrm>
          <a:prstGeom prst="rect">
            <a:avLst/>
          </a:prstGeom>
          <a:noFill/>
          <a:ln>
            <a:noFill/>
          </a:ln>
        </p:spPr>
      </p:pic>
    </p:spTree>
    <p:extLst>
      <p:ext uri="{BB962C8B-B14F-4D97-AF65-F5344CB8AC3E}">
        <p14:creationId xmlns:p14="http://schemas.microsoft.com/office/powerpoint/2010/main" val="2948425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2983-8827-4FDA-A516-0EAB0C423C2E}"/>
              </a:ext>
            </a:extLst>
          </p:cNvPr>
          <p:cNvSpPr>
            <a:spLocks noGrp="1"/>
          </p:cNvSpPr>
          <p:nvPr>
            <p:ph type="title"/>
          </p:nvPr>
        </p:nvSpPr>
        <p:spPr/>
        <p:txBody>
          <a:bodyPr>
            <a:normAutofit/>
          </a:bodyPr>
          <a:lstStyle/>
          <a:p>
            <a:r>
              <a:rPr lang="en-US"/>
              <a:t>2.3. Số và toán tử</a:t>
            </a:r>
          </a:p>
        </p:txBody>
      </p:sp>
      <p:sp>
        <p:nvSpPr>
          <p:cNvPr id="3" name="Content Placeholder 2">
            <a:extLst>
              <a:ext uri="{FF2B5EF4-FFF2-40B4-BE49-F238E27FC236}">
                <a16:creationId xmlns:a16="http://schemas.microsoft.com/office/drawing/2014/main" id="{3A404084-CB38-4E75-81D3-C62FD6606514}"/>
              </a:ext>
            </a:extLst>
          </p:cNvPr>
          <p:cNvSpPr>
            <a:spLocks noGrp="1"/>
          </p:cNvSpPr>
          <p:nvPr>
            <p:ph idx="1"/>
          </p:nvPr>
        </p:nvSpPr>
        <p:spPr/>
        <p:txBody>
          <a:bodyPr/>
          <a:lstStyle/>
          <a:p>
            <a:r>
              <a:rPr lang="en-US" b="1">
                <a:solidFill>
                  <a:schemeClr val="accent1">
                    <a:lumMod val="75000"/>
                  </a:schemeClr>
                </a:solidFill>
              </a:rPr>
              <a:t>a. Số</a:t>
            </a:r>
          </a:p>
          <a:p>
            <a:r>
              <a:rPr lang="en-US" b="1" u="sng"/>
              <a:t>Chuyển đổi sang kiểu dữ liệu số</a:t>
            </a:r>
          </a:p>
          <a:p>
            <a:pPr>
              <a:buFont typeface="Wingdings" panose="05000000000000000000" pitchFamily="2" charset="2"/>
              <a:buChar char="Ø"/>
            </a:pPr>
            <a:r>
              <a:rPr lang="vi-VN"/>
              <a:t>Đôi khi một số được lưu trữ dưới dạng chuỗi, điều này gây khó khăn cho việc thực hiện các phép tính.</a:t>
            </a:r>
            <a:endParaRPr lang="en-US"/>
          </a:p>
          <a:p>
            <a:pPr>
              <a:buFont typeface="Wingdings" panose="05000000000000000000" pitchFamily="2" charset="2"/>
              <a:buChar char="Ø"/>
            </a:pPr>
            <a:r>
              <a:rPr lang="vi-VN"/>
              <a:t>Có một cách để giải quyết vấn đề này - truyền giá trị chuỗi vào hàm tạo </a:t>
            </a:r>
            <a:r>
              <a:rPr lang="vi-VN" b="1">
                <a:solidFill>
                  <a:schemeClr val="accent1">
                    <a:lumMod val="75000"/>
                  </a:schemeClr>
                </a:solidFill>
              </a:rPr>
              <a:t>Number</a:t>
            </a:r>
            <a:r>
              <a:rPr lang="vi-VN"/>
              <a:t>() để trả về một phiên bản số có cùng giá trị.</a:t>
            </a:r>
            <a:endParaRPr lang="en-US"/>
          </a:p>
        </p:txBody>
      </p:sp>
      <p:sp>
        <p:nvSpPr>
          <p:cNvPr id="4" name="Slide Number Placeholder 3">
            <a:extLst>
              <a:ext uri="{FF2B5EF4-FFF2-40B4-BE49-F238E27FC236}">
                <a16:creationId xmlns:a16="http://schemas.microsoft.com/office/drawing/2014/main" id="{F50D90DC-2D2E-4AF5-A32F-4523F10C9CBE}"/>
              </a:ext>
            </a:extLst>
          </p:cNvPr>
          <p:cNvSpPr>
            <a:spLocks noGrp="1"/>
          </p:cNvSpPr>
          <p:nvPr>
            <p:ph type="sldNum" sz="quarter" idx="12"/>
          </p:nvPr>
        </p:nvSpPr>
        <p:spPr/>
        <p:txBody>
          <a:bodyPr/>
          <a:lstStyle/>
          <a:p>
            <a:fld id="{5771DB1C-B372-4CFA-B223-ECAC3FCFC319}" type="slidenum">
              <a:rPr lang="en-US" smtClean="0"/>
              <a:t>46</a:t>
            </a:fld>
            <a:endParaRPr lang="en-US"/>
          </a:p>
        </p:txBody>
      </p:sp>
      <p:pic>
        <p:nvPicPr>
          <p:cNvPr id="5" name="Picture 4">
            <a:extLst>
              <a:ext uri="{FF2B5EF4-FFF2-40B4-BE49-F238E27FC236}">
                <a16:creationId xmlns:a16="http://schemas.microsoft.com/office/drawing/2014/main" id="{65006779-1565-4B3F-AEF7-09550AC164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1726" y="4350861"/>
            <a:ext cx="4687448" cy="1604645"/>
          </a:xfrm>
          <a:prstGeom prst="rect">
            <a:avLst/>
          </a:prstGeom>
          <a:noFill/>
          <a:ln>
            <a:noFill/>
          </a:ln>
        </p:spPr>
      </p:pic>
      <p:pic>
        <p:nvPicPr>
          <p:cNvPr id="6" name="Picture 5">
            <a:extLst>
              <a:ext uri="{FF2B5EF4-FFF2-40B4-BE49-F238E27FC236}">
                <a16:creationId xmlns:a16="http://schemas.microsoft.com/office/drawing/2014/main" id="{38846D6F-B76D-4662-973D-BF60B68C6E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2300" y="4515170"/>
            <a:ext cx="5048309" cy="1276028"/>
          </a:xfrm>
          <a:prstGeom prst="rect">
            <a:avLst/>
          </a:prstGeom>
          <a:noFill/>
          <a:ln>
            <a:noFill/>
          </a:ln>
        </p:spPr>
      </p:pic>
    </p:spTree>
    <p:extLst>
      <p:ext uri="{BB962C8B-B14F-4D97-AF65-F5344CB8AC3E}">
        <p14:creationId xmlns:p14="http://schemas.microsoft.com/office/powerpoint/2010/main" val="376493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2983-8827-4FDA-A516-0EAB0C423C2E}"/>
              </a:ext>
            </a:extLst>
          </p:cNvPr>
          <p:cNvSpPr>
            <a:spLocks noGrp="1"/>
          </p:cNvSpPr>
          <p:nvPr>
            <p:ph type="title"/>
          </p:nvPr>
        </p:nvSpPr>
        <p:spPr/>
        <p:txBody>
          <a:bodyPr>
            <a:normAutofit/>
          </a:bodyPr>
          <a:lstStyle/>
          <a:p>
            <a:r>
              <a:rPr lang="en-US"/>
              <a:t>2.3. Số và toán tử</a:t>
            </a:r>
          </a:p>
        </p:txBody>
      </p:sp>
      <p:sp>
        <p:nvSpPr>
          <p:cNvPr id="3" name="Content Placeholder 2">
            <a:extLst>
              <a:ext uri="{FF2B5EF4-FFF2-40B4-BE49-F238E27FC236}">
                <a16:creationId xmlns:a16="http://schemas.microsoft.com/office/drawing/2014/main" id="{3A404084-CB38-4E75-81D3-C62FD6606514}"/>
              </a:ext>
            </a:extLst>
          </p:cNvPr>
          <p:cNvSpPr>
            <a:spLocks noGrp="1"/>
          </p:cNvSpPr>
          <p:nvPr>
            <p:ph idx="1"/>
          </p:nvPr>
        </p:nvSpPr>
        <p:spPr>
          <a:xfrm>
            <a:off x="228600" y="1276131"/>
            <a:ext cx="5115560" cy="4883369"/>
          </a:xfrm>
        </p:spPr>
        <p:txBody>
          <a:bodyPr/>
          <a:lstStyle/>
          <a:p>
            <a:pPr algn="l"/>
            <a:r>
              <a:rPr lang="en-US" b="1">
                <a:solidFill>
                  <a:schemeClr val="accent1">
                    <a:lumMod val="75000"/>
                  </a:schemeClr>
                </a:solidFill>
              </a:rPr>
              <a:t>b. Toán tử</a:t>
            </a:r>
          </a:p>
          <a:p>
            <a:pPr algn="l"/>
            <a:r>
              <a:rPr lang="vi-VN" b="1" u="sng"/>
              <a:t>Toán tử số học</a:t>
            </a:r>
          </a:p>
          <a:p>
            <a:pPr algn="l">
              <a:buFont typeface="Wingdings" panose="05000000000000000000" pitchFamily="2" charset="2"/>
              <a:buChar char="Ø"/>
            </a:pPr>
            <a:r>
              <a:rPr lang="vi-VN"/>
              <a:t>Các toán tử số học là các toán tử cơ bản được sử dụng để tính toán trong JavaScript:</a:t>
            </a:r>
          </a:p>
          <a:p>
            <a:pPr algn="l"/>
            <a:endParaRPr lang="en-US"/>
          </a:p>
        </p:txBody>
      </p:sp>
      <p:sp>
        <p:nvSpPr>
          <p:cNvPr id="4" name="Slide Number Placeholder 3">
            <a:extLst>
              <a:ext uri="{FF2B5EF4-FFF2-40B4-BE49-F238E27FC236}">
                <a16:creationId xmlns:a16="http://schemas.microsoft.com/office/drawing/2014/main" id="{F50D90DC-2D2E-4AF5-A32F-4523F10C9CBE}"/>
              </a:ext>
            </a:extLst>
          </p:cNvPr>
          <p:cNvSpPr>
            <a:spLocks noGrp="1"/>
          </p:cNvSpPr>
          <p:nvPr>
            <p:ph type="sldNum" sz="quarter" idx="12"/>
          </p:nvPr>
        </p:nvSpPr>
        <p:spPr/>
        <p:txBody>
          <a:bodyPr/>
          <a:lstStyle/>
          <a:p>
            <a:fld id="{5771DB1C-B372-4CFA-B223-ECAC3FCFC319}" type="slidenum">
              <a:rPr lang="en-US" smtClean="0"/>
              <a:t>47</a:t>
            </a:fld>
            <a:endParaRPr lang="en-US"/>
          </a:p>
        </p:txBody>
      </p:sp>
      <p:graphicFrame>
        <p:nvGraphicFramePr>
          <p:cNvPr id="7" name="Table 6">
            <a:extLst>
              <a:ext uri="{FF2B5EF4-FFF2-40B4-BE49-F238E27FC236}">
                <a16:creationId xmlns:a16="http://schemas.microsoft.com/office/drawing/2014/main" id="{57354A50-FF45-4ECD-B387-BDDFD2111731}"/>
              </a:ext>
            </a:extLst>
          </p:cNvPr>
          <p:cNvGraphicFramePr>
            <a:graphicFrameLocks noGrp="1"/>
          </p:cNvGraphicFramePr>
          <p:nvPr>
            <p:extLst>
              <p:ext uri="{D42A27DB-BD31-4B8C-83A1-F6EECF244321}">
                <p14:modId xmlns:p14="http://schemas.microsoft.com/office/powerpoint/2010/main" val="476147005"/>
              </p:ext>
            </p:extLst>
          </p:nvPr>
        </p:nvGraphicFramePr>
        <p:xfrm>
          <a:off x="5765800" y="1523255"/>
          <a:ext cx="5725160" cy="4389120"/>
        </p:xfrm>
        <a:graphic>
          <a:graphicData uri="http://schemas.openxmlformats.org/drawingml/2006/table">
            <a:tbl>
              <a:tblPr firstRow="1" firstCol="1" bandRow="1">
                <a:tableStyleId>{69CF1AB2-1976-4502-BF36-3FF5EA218861}</a:tableStyleId>
              </a:tblPr>
              <a:tblGrid>
                <a:gridCol w="2862580">
                  <a:extLst>
                    <a:ext uri="{9D8B030D-6E8A-4147-A177-3AD203B41FA5}">
                      <a16:colId xmlns:a16="http://schemas.microsoft.com/office/drawing/2014/main" val="2371632782"/>
                    </a:ext>
                  </a:extLst>
                </a:gridCol>
                <a:gridCol w="2862580">
                  <a:extLst>
                    <a:ext uri="{9D8B030D-6E8A-4147-A177-3AD203B41FA5}">
                      <a16:colId xmlns:a16="http://schemas.microsoft.com/office/drawing/2014/main" val="560092266"/>
                    </a:ext>
                  </a:extLst>
                </a:gridCol>
              </a:tblGrid>
              <a:tr h="731520">
                <a:tc>
                  <a:txBody>
                    <a:bodyPr/>
                    <a:lstStyle/>
                    <a:p>
                      <a:pPr marL="0" marR="0" algn="ctr">
                        <a:lnSpc>
                          <a:spcPct val="100000"/>
                        </a:lnSpc>
                        <a:spcBef>
                          <a:spcPts val="600"/>
                        </a:spcBef>
                        <a:spcAft>
                          <a:spcPts val="600"/>
                        </a:spcAft>
                      </a:pPr>
                      <a:r>
                        <a:rPr lang="en-US" sz="2500">
                          <a:effectLst/>
                        </a:rPr>
                        <a:t>+</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600"/>
                        </a:spcBef>
                        <a:spcAft>
                          <a:spcPts val="600"/>
                        </a:spcAft>
                      </a:pPr>
                      <a:r>
                        <a:rPr lang="en-US" sz="2500">
                          <a:effectLst/>
                        </a:rPr>
                        <a:t>Cộng</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11349992"/>
                  </a:ext>
                </a:extLst>
              </a:tr>
              <a:tr h="731520">
                <a:tc>
                  <a:txBody>
                    <a:bodyPr/>
                    <a:lstStyle/>
                    <a:p>
                      <a:pPr marL="0" marR="0" algn="ctr">
                        <a:lnSpc>
                          <a:spcPct val="100000"/>
                        </a:lnSpc>
                        <a:spcBef>
                          <a:spcPts val="600"/>
                        </a:spcBef>
                        <a:spcAft>
                          <a:spcPts val="600"/>
                        </a:spcAft>
                      </a:pPr>
                      <a:r>
                        <a:rPr lang="en-US" sz="2500">
                          <a:effectLst/>
                        </a:rPr>
                        <a:t>-</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600"/>
                        </a:spcBef>
                        <a:spcAft>
                          <a:spcPts val="600"/>
                        </a:spcAft>
                      </a:pPr>
                      <a:r>
                        <a:rPr lang="en-US" sz="2500">
                          <a:effectLst/>
                        </a:rPr>
                        <a:t>Trừ</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73195145"/>
                  </a:ext>
                </a:extLst>
              </a:tr>
              <a:tr h="731520">
                <a:tc>
                  <a:txBody>
                    <a:bodyPr/>
                    <a:lstStyle/>
                    <a:p>
                      <a:pPr marL="0" marR="0" algn="ctr">
                        <a:lnSpc>
                          <a:spcPct val="100000"/>
                        </a:lnSpc>
                        <a:spcBef>
                          <a:spcPts val="600"/>
                        </a:spcBef>
                        <a:spcAft>
                          <a:spcPts val="600"/>
                        </a:spcAft>
                      </a:pPr>
                      <a:r>
                        <a:rPr lang="en-US" sz="2500">
                          <a:effectLst/>
                        </a:rPr>
                        <a:t>*</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600"/>
                        </a:spcBef>
                        <a:spcAft>
                          <a:spcPts val="600"/>
                        </a:spcAft>
                      </a:pPr>
                      <a:r>
                        <a:rPr lang="en-US" sz="2500">
                          <a:effectLst/>
                        </a:rPr>
                        <a:t>Nhân</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0010851"/>
                  </a:ext>
                </a:extLst>
              </a:tr>
              <a:tr h="731520">
                <a:tc>
                  <a:txBody>
                    <a:bodyPr/>
                    <a:lstStyle/>
                    <a:p>
                      <a:pPr marL="0" marR="0" algn="ctr">
                        <a:lnSpc>
                          <a:spcPct val="100000"/>
                        </a:lnSpc>
                        <a:spcBef>
                          <a:spcPts val="600"/>
                        </a:spcBef>
                        <a:spcAft>
                          <a:spcPts val="600"/>
                        </a:spcAft>
                      </a:pPr>
                      <a:r>
                        <a:rPr lang="en-US" sz="2500">
                          <a:effectLst/>
                        </a:rPr>
                        <a:t>/</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600"/>
                        </a:spcBef>
                        <a:spcAft>
                          <a:spcPts val="600"/>
                        </a:spcAft>
                      </a:pPr>
                      <a:r>
                        <a:rPr lang="en-US" sz="2500">
                          <a:effectLst/>
                        </a:rPr>
                        <a:t>Chia</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09583013"/>
                  </a:ext>
                </a:extLst>
              </a:tr>
              <a:tr h="731520">
                <a:tc>
                  <a:txBody>
                    <a:bodyPr/>
                    <a:lstStyle/>
                    <a:p>
                      <a:pPr marL="0" marR="0" algn="ctr">
                        <a:lnSpc>
                          <a:spcPct val="100000"/>
                        </a:lnSpc>
                        <a:spcBef>
                          <a:spcPts val="600"/>
                        </a:spcBef>
                        <a:spcAft>
                          <a:spcPts val="600"/>
                        </a:spcAft>
                      </a:pPr>
                      <a:r>
                        <a:rPr lang="en-US" sz="2500">
                          <a:effectLst/>
                        </a:rPr>
                        <a:t>%</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600"/>
                        </a:spcBef>
                        <a:spcAft>
                          <a:spcPts val="600"/>
                        </a:spcAft>
                      </a:pPr>
                      <a:r>
                        <a:rPr lang="en-US" sz="2500">
                          <a:effectLst/>
                        </a:rPr>
                        <a:t>Chia lấy nguyên</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59504342"/>
                  </a:ext>
                </a:extLst>
              </a:tr>
              <a:tr h="731520">
                <a:tc>
                  <a:txBody>
                    <a:bodyPr/>
                    <a:lstStyle/>
                    <a:p>
                      <a:pPr marL="0" marR="0" algn="ctr">
                        <a:lnSpc>
                          <a:spcPct val="100000"/>
                        </a:lnSpc>
                        <a:spcBef>
                          <a:spcPts val="600"/>
                        </a:spcBef>
                        <a:spcAft>
                          <a:spcPts val="600"/>
                        </a:spcAft>
                      </a:pPr>
                      <a:r>
                        <a:rPr lang="en-US" sz="2500">
                          <a:effectLst/>
                        </a:rPr>
                        <a:t>**</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600"/>
                        </a:spcBef>
                        <a:spcAft>
                          <a:spcPts val="600"/>
                        </a:spcAft>
                      </a:pPr>
                      <a:r>
                        <a:rPr lang="en-US" sz="2500">
                          <a:effectLst/>
                        </a:rPr>
                        <a:t>Số mũ</a:t>
                      </a:r>
                      <a:endParaRPr lang="en-US" sz="25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86199384"/>
                  </a:ext>
                </a:extLst>
              </a:tr>
            </a:tbl>
          </a:graphicData>
        </a:graphic>
      </p:graphicFrame>
    </p:spTree>
    <p:extLst>
      <p:ext uri="{BB962C8B-B14F-4D97-AF65-F5344CB8AC3E}">
        <p14:creationId xmlns:p14="http://schemas.microsoft.com/office/powerpoint/2010/main" val="3110177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2983-8827-4FDA-A516-0EAB0C423C2E}"/>
              </a:ext>
            </a:extLst>
          </p:cNvPr>
          <p:cNvSpPr>
            <a:spLocks noGrp="1"/>
          </p:cNvSpPr>
          <p:nvPr>
            <p:ph type="title"/>
          </p:nvPr>
        </p:nvSpPr>
        <p:spPr/>
        <p:txBody>
          <a:bodyPr>
            <a:normAutofit/>
          </a:bodyPr>
          <a:lstStyle/>
          <a:p>
            <a:r>
              <a:rPr lang="en-US"/>
              <a:t>2.3. Số và toán tử</a:t>
            </a:r>
          </a:p>
        </p:txBody>
      </p:sp>
      <p:sp>
        <p:nvSpPr>
          <p:cNvPr id="3" name="Content Placeholder 2">
            <a:extLst>
              <a:ext uri="{FF2B5EF4-FFF2-40B4-BE49-F238E27FC236}">
                <a16:creationId xmlns:a16="http://schemas.microsoft.com/office/drawing/2014/main" id="{3A404084-CB38-4E75-81D3-C62FD6606514}"/>
              </a:ext>
            </a:extLst>
          </p:cNvPr>
          <p:cNvSpPr>
            <a:spLocks noGrp="1"/>
          </p:cNvSpPr>
          <p:nvPr>
            <p:ph idx="1"/>
          </p:nvPr>
        </p:nvSpPr>
        <p:spPr/>
        <p:txBody>
          <a:bodyPr/>
          <a:lstStyle/>
          <a:p>
            <a:r>
              <a:rPr lang="en-US" b="1">
                <a:solidFill>
                  <a:schemeClr val="accent1">
                    <a:lumMod val="75000"/>
                  </a:schemeClr>
                </a:solidFill>
              </a:rPr>
              <a:t>b. Toán tử</a:t>
            </a:r>
          </a:p>
          <a:p>
            <a:r>
              <a:rPr lang="vi-VN" b="1" u="sng"/>
              <a:t>Toán tử tăng và giảm</a:t>
            </a:r>
          </a:p>
          <a:p>
            <a:pPr>
              <a:buFont typeface="Wingdings" panose="05000000000000000000" pitchFamily="2" charset="2"/>
              <a:buChar char="Ø"/>
            </a:pPr>
            <a:r>
              <a:rPr lang="en-US"/>
              <a:t>C</a:t>
            </a:r>
            <a:r>
              <a:rPr lang="vi-VN"/>
              <a:t>ộng</a:t>
            </a:r>
            <a:r>
              <a:rPr lang="en-US"/>
              <a:t> (++)</a:t>
            </a:r>
            <a:r>
              <a:rPr lang="vi-VN"/>
              <a:t> hoặc trừ</a:t>
            </a:r>
            <a:r>
              <a:rPr lang="en-US"/>
              <a:t> (--)</a:t>
            </a:r>
            <a:r>
              <a:rPr lang="vi-VN"/>
              <a:t> liên tục một đơn vị cho giá trị biến số.</a:t>
            </a:r>
          </a:p>
          <a:p>
            <a:r>
              <a:rPr lang="vi-VN" b="1" u="sng"/>
              <a:t>Toán tử gán</a:t>
            </a:r>
          </a:p>
          <a:p>
            <a:pPr>
              <a:buFont typeface="Wingdings" panose="05000000000000000000" pitchFamily="2" charset="2"/>
              <a:buChar char="Ø"/>
            </a:pPr>
            <a:r>
              <a:rPr lang="vi-VN"/>
              <a:t>Toán tử gán là toán tử gán một giá trị cho một biến.</a:t>
            </a:r>
          </a:p>
          <a:p>
            <a:endParaRPr lang="en-US"/>
          </a:p>
        </p:txBody>
      </p:sp>
      <p:sp>
        <p:nvSpPr>
          <p:cNvPr id="4" name="Slide Number Placeholder 3">
            <a:extLst>
              <a:ext uri="{FF2B5EF4-FFF2-40B4-BE49-F238E27FC236}">
                <a16:creationId xmlns:a16="http://schemas.microsoft.com/office/drawing/2014/main" id="{F50D90DC-2D2E-4AF5-A32F-4523F10C9CBE}"/>
              </a:ext>
            </a:extLst>
          </p:cNvPr>
          <p:cNvSpPr>
            <a:spLocks noGrp="1"/>
          </p:cNvSpPr>
          <p:nvPr>
            <p:ph type="sldNum" sz="quarter" idx="12"/>
          </p:nvPr>
        </p:nvSpPr>
        <p:spPr/>
        <p:txBody>
          <a:bodyPr/>
          <a:lstStyle/>
          <a:p>
            <a:fld id="{5771DB1C-B372-4CFA-B223-ECAC3FCFC319}" type="slidenum">
              <a:rPr lang="en-US" smtClean="0"/>
              <a:t>48</a:t>
            </a:fld>
            <a:endParaRPr lang="en-US"/>
          </a:p>
        </p:txBody>
      </p:sp>
      <p:graphicFrame>
        <p:nvGraphicFramePr>
          <p:cNvPr id="5" name="Table 4">
            <a:extLst>
              <a:ext uri="{FF2B5EF4-FFF2-40B4-BE49-F238E27FC236}">
                <a16:creationId xmlns:a16="http://schemas.microsoft.com/office/drawing/2014/main" id="{A7D79810-7DE2-4D75-9A32-BB60E6216E82}"/>
              </a:ext>
            </a:extLst>
          </p:cNvPr>
          <p:cNvGraphicFramePr>
            <a:graphicFrameLocks noGrp="1"/>
          </p:cNvGraphicFramePr>
          <p:nvPr>
            <p:extLst>
              <p:ext uri="{D42A27DB-BD31-4B8C-83A1-F6EECF244321}">
                <p14:modId xmlns:p14="http://schemas.microsoft.com/office/powerpoint/2010/main" val="3851663556"/>
              </p:ext>
            </p:extLst>
          </p:nvPr>
        </p:nvGraphicFramePr>
        <p:xfrm>
          <a:off x="2773680" y="4072671"/>
          <a:ext cx="6644640" cy="2194560"/>
        </p:xfrm>
        <a:graphic>
          <a:graphicData uri="http://schemas.openxmlformats.org/drawingml/2006/table">
            <a:tbl>
              <a:tblPr firstRow="1" firstCol="1" bandRow="1">
                <a:tableStyleId>{69CF1AB2-1976-4502-BF36-3FF5EA218861}</a:tableStyleId>
              </a:tblPr>
              <a:tblGrid>
                <a:gridCol w="2214880">
                  <a:extLst>
                    <a:ext uri="{9D8B030D-6E8A-4147-A177-3AD203B41FA5}">
                      <a16:colId xmlns:a16="http://schemas.microsoft.com/office/drawing/2014/main" val="2049149601"/>
                    </a:ext>
                  </a:extLst>
                </a:gridCol>
                <a:gridCol w="2214880">
                  <a:extLst>
                    <a:ext uri="{9D8B030D-6E8A-4147-A177-3AD203B41FA5}">
                      <a16:colId xmlns:a16="http://schemas.microsoft.com/office/drawing/2014/main" val="354626381"/>
                    </a:ext>
                  </a:extLst>
                </a:gridCol>
                <a:gridCol w="2214880">
                  <a:extLst>
                    <a:ext uri="{9D8B030D-6E8A-4147-A177-3AD203B41FA5}">
                      <a16:colId xmlns:a16="http://schemas.microsoft.com/office/drawing/2014/main" val="1736133817"/>
                    </a:ext>
                  </a:extLst>
                </a:gridCol>
              </a:tblGrid>
              <a:tr h="548640">
                <a:tc>
                  <a:txBody>
                    <a:bodyPr/>
                    <a:lstStyle/>
                    <a:p>
                      <a:pPr marL="0" marR="0" algn="ctr">
                        <a:lnSpc>
                          <a:spcPct val="100000"/>
                        </a:lnSpc>
                        <a:spcBef>
                          <a:spcPts val="300"/>
                        </a:spcBef>
                        <a:spcAft>
                          <a:spcPts val="300"/>
                        </a:spcAft>
                      </a:pPr>
                      <a:r>
                        <a:rPr lang="en-US" sz="2600">
                          <a:effectLst/>
                        </a:rPr>
                        <a:t>+=</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300"/>
                        </a:spcBef>
                        <a:spcAft>
                          <a:spcPts val="300"/>
                        </a:spcAft>
                      </a:pPr>
                      <a:r>
                        <a:rPr lang="en-US" sz="2600">
                          <a:effectLst/>
                        </a:rPr>
                        <a:t>x += 4;</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300"/>
                        </a:spcBef>
                        <a:spcAft>
                          <a:spcPts val="300"/>
                        </a:spcAft>
                      </a:pPr>
                      <a:r>
                        <a:rPr lang="en-US" sz="2600">
                          <a:effectLst/>
                        </a:rPr>
                        <a:t>x = x + 4;</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82846495"/>
                  </a:ext>
                </a:extLst>
              </a:tr>
              <a:tr h="548640">
                <a:tc>
                  <a:txBody>
                    <a:bodyPr/>
                    <a:lstStyle/>
                    <a:p>
                      <a:pPr marL="0" marR="0" algn="ctr">
                        <a:lnSpc>
                          <a:spcPct val="100000"/>
                        </a:lnSpc>
                        <a:spcBef>
                          <a:spcPts val="300"/>
                        </a:spcBef>
                        <a:spcAft>
                          <a:spcPts val="300"/>
                        </a:spcAft>
                      </a:pPr>
                      <a:r>
                        <a:rPr lang="en-US" sz="2600">
                          <a:effectLst/>
                        </a:rPr>
                        <a:t>-=</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300"/>
                        </a:spcBef>
                        <a:spcAft>
                          <a:spcPts val="300"/>
                        </a:spcAft>
                      </a:pPr>
                      <a:r>
                        <a:rPr lang="en-US" sz="2600">
                          <a:effectLst/>
                        </a:rPr>
                        <a:t>x -= 3;</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300"/>
                        </a:spcBef>
                        <a:spcAft>
                          <a:spcPts val="300"/>
                        </a:spcAft>
                      </a:pPr>
                      <a:r>
                        <a:rPr lang="en-US" sz="2600">
                          <a:effectLst/>
                        </a:rPr>
                        <a:t>x = x - 3;</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90629052"/>
                  </a:ext>
                </a:extLst>
              </a:tr>
              <a:tr h="548640">
                <a:tc>
                  <a:txBody>
                    <a:bodyPr/>
                    <a:lstStyle/>
                    <a:p>
                      <a:pPr marL="0" marR="0" algn="ctr">
                        <a:lnSpc>
                          <a:spcPct val="100000"/>
                        </a:lnSpc>
                        <a:spcBef>
                          <a:spcPts val="300"/>
                        </a:spcBef>
                        <a:spcAft>
                          <a:spcPts val="300"/>
                        </a:spcAft>
                      </a:pPr>
                      <a:r>
                        <a:rPr lang="en-US" sz="2600">
                          <a:effectLst/>
                        </a:rPr>
                        <a:t>*=</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300"/>
                        </a:spcBef>
                        <a:spcAft>
                          <a:spcPts val="300"/>
                        </a:spcAft>
                      </a:pPr>
                      <a:r>
                        <a:rPr lang="en-US" sz="2600">
                          <a:effectLst/>
                        </a:rPr>
                        <a:t>x *= 3;</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300"/>
                        </a:spcBef>
                        <a:spcAft>
                          <a:spcPts val="300"/>
                        </a:spcAft>
                      </a:pPr>
                      <a:r>
                        <a:rPr lang="en-US" sz="2600">
                          <a:effectLst/>
                        </a:rPr>
                        <a:t>x = x * 3;</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26500171"/>
                  </a:ext>
                </a:extLst>
              </a:tr>
              <a:tr h="548640">
                <a:tc>
                  <a:txBody>
                    <a:bodyPr/>
                    <a:lstStyle/>
                    <a:p>
                      <a:pPr marL="0" marR="0" algn="ctr">
                        <a:lnSpc>
                          <a:spcPct val="100000"/>
                        </a:lnSpc>
                        <a:spcBef>
                          <a:spcPts val="300"/>
                        </a:spcBef>
                        <a:spcAft>
                          <a:spcPts val="300"/>
                        </a:spcAft>
                      </a:pPr>
                      <a:r>
                        <a:rPr lang="en-US" sz="2600">
                          <a:effectLst/>
                        </a:rPr>
                        <a:t>/=</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300"/>
                        </a:spcBef>
                        <a:spcAft>
                          <a:spcPts val="300"/>
                        </a:spcAft>
                      </a:pPr>
                      <a:r>
                        <a:rPr lang="en-US" sz="2600">
                          <a:effectLst/>
                        </a:rPr>
                        <a:t>x /= 5;</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300"/>
                        </a:spcBef>
                        <a:spcAft>
                          <a:spcPts val="300"/>
                        </a:spcAft>
                      </a:pPr>
                      <a:r>
                        <a:rPr lang="en-US" sz="2600">
                          <a:effectLst/>
                        </a:rPr>
                        <a:t>x = x / 5;</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96638574"/>
                  </a:ext>
                </a:extLst>
              </a:tr>
            </a:tbl>
          </a:graphicData>
        </a:graphic>
      </p:graphicFrame>
    </p:spTree>
    <p:extLst>
      <p:ext uri="{BB962C8B-B14F-4D97-AF65-F5344CB8AC3E}">
        <p14:creationId xmlns:p14="http://schemas.microsoft.com/office/powerpoint/2010/main" val="3156995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237A-EC1B-4A01-BFCE-2D46EE63E62C}"/>
              </a:ext>
            </a:extLst>
          </p:cNvPr>
          <p:cNvSpPr>
            <a:spLocks noGrp="1"/>
          </p:cNvSpPr>
          <p:nvPr>
            <p:ph type="title"/>
          </p:nvPr>
        </p:nvSpPr>
        <p:spPr/>
        <p:txBody>
          <a:bodyPr/>
          <a:lstStyle/>
          <a:p>
            <a:r>
              <a:rPr lang="en-US"/>
              <a:t>2.3. Số và toán tử</a:t>
            </a:r>
          </a:p>
        </p:txBody>
      </p:sp>
      <p:sp>
        <p:nvSpPr>
          <p:cNvPr id="3" name="Content Placeholder 2">
            <a:extLst>
              <a:ext uri="{FF2B5EF4-FFF2-40B4-BE49-F238E27FC236}">
                <a16:creationId xmlns:a16="http://schemas.microsoft.com/office/drawing/2014/main" id="{654AC33A-E1A7-4F5F-AA8C-902A283BBADF}"/>
              </a:ext>
            </a:extLst>
          </p:cNvPr>
          <p:cNvSpPr>
            <a:spLocks noGrp="1"/>
          </p:cNvSpPr>
          <p:nvPr>
            <p:ph idx="1"/>
          </p:nvPr>
        </p:nvSpPr>
        <p:spPr>
          <a:xfrm>
            <a:off x="228600" y="1276131"/>
            <a:ext cx="5166360" cy="4883369"/>
          </a:xfrm>
        </p:spPr>
        <p:txBody>
          <a:bodyPr/>
          <a:lstStyle/>
          <a:p>
            <a:pPr algn="l"/>
            <a:r>
              <a:rPr lang="en-US" b="1">
                <a:solidFill>
                  <a:schemeClr val="accent1">
                    <a:lumMod val="75000"/>
                  </a:schemeClr>
                </a:solidFill>
              </a:rPr>
              <a:t>b. Toán tử</a:t>
            </a:r>
          </a:p>
          <a:p>
            <a:pPr algn="l"/>
            <a:r>
              <a:rPr lang="vi-VN" b="1" u="sng"/>
              <a:t>Toán tử so sánh</a:t>
            </a:r>
          </a:p>
          <a:p>
            <a:pPr algn="l"/>
            <a:r>
              <a:rPr lang="en-US"/>
              <a:t>Dùng để</a:t>
            </a:r>
            <a:r>
              <a:rPr lang="vi-VN"/>
              <a:t> chạy các bài </a:t>
            </a:r>
            <a:r>
              <a:rPr lang="vi-VN" b="1">
                <a:solidFill>
                  <a:schemeClr val="accent1">
                    <a:lumMod val="75000"/>
                  </a:schemeClr>
                </a:solidFill>
              </a:rPr>
              <a:t>kiểm tra true / false</a:t>
            </a:r>
            <a:r>
              <a:rPr lang="vi-VN"/>
              <a:t>, sau đó hành động tương ứng tùy thuộc vào kết quả của bài kiểm tra đó</a:t>
            </a:r>
            <a:r>
              <a:rPr lang="en-US"/>
              <a:t>.</a:t>
            </a:r>
          </a:p>
        </p:txBody>
      </p:sp>
      <p:sp>
        <p:nvSpPr>
          <p:cNvPr id="4" name="Slide Number Placeholder 3">
            <a:extLst>
              <a:ext uri="{FF2B5EF4-FFF2-40B4-BE49-F238E27FC236}">
                <a16:creationId xmlns:a16="http://schemas.microsoft.com/office/drawing/2014/main" id="{6CDBDD0C-8F92-4AE6-B914-0BC0E2B23480}"/>
              </a:ext>
            </a:extLst>
          </p:cNvPr>
          <p:cNvSpPr>
            <a:spLocks noGrp="1"/>
          </p:cNvSpPr>
          <p:nvPr>
            <p:ph type="sldNum" sz="quarter" idx="12"/>
          </p:nvPr>
        </p:nvSpPr>
        <p:spPr/>
        <p:txBody>
          <a:bodyPr/>
          <a:lstStyle/>
          <a:p>
            <a:fld id="{5771DB1C-B372-4CFA-B223-ECAC3FCFC319}" type="slidenum">
              <a:rPr lang="en-US" smtClean="0"/>
              <a:t>49</a:t>
            </a:fld>
            <a:endParaRPr lang="en-US"/>
          </a:p>
        </p:txBody>
      </p:sp>
      <p:graphicFrame>
        <p:nvGraphicFramePr>
          <p:cNvPr id="5" name="Table 4">
            <a:extLst>
              <a:ext uri="{FF2B5EF4-FFF2-40B4-BE49-F238E27FC236}">
                <a16:creationId xmlns:a16="http://schemas.microsoft.com/office/drawing/2014/main" id="{239F6C32-0C19-495D-A013-645FDE285495}"/>
              </a:ext>
            </a:extLst>
          </p:cNvPr>
          <p:cNvGraphicFramePr>
            <a:graphicFrameLocks noGrp="1"/>
          </p:cNvGraphicFramePr>
          <p:nvPr>
            <p:extLst>
              <p:ext uri="{D42A27DB-BD31-4B8C-83A1-F6EECF244321}">
                <p14:modId xmlns:p14="http://schemas.microsoft.com/office/powerpoint/2010/main" val="2720798742"/>
              </p:ext>
            </p:extLst>
          </p:nvPr>
        </p:nvGraphicFramePr>
        <p:xfrm>
          <a:off x="5557520" y="1523255"/>
          <a:ext cx="6164580" cy="4389120"/>
        </p:xfrm>
        <a:graphic>
          <a:graphicData uri="http://schemas.openxmlformats.org/drawingml/2006/table">
            <a:tbl>
              <a:tblPr firstRow="1" firstCol="1" bandRow="1">
                <a:tableStyleId>{69CF1AB2-1976-4502-BF36-3FF5EA218861}</a:tableStyleId>
              </a:tblPr>
              <a:tblGrid>
                <a:gridCol w="3082290">
                  <a:extLst>
                    <a:ext uri="{9D8B030D-6E8A-4147-A177-3AD203B41FA5}">
                      <a16:colId xmlns:a16="http://schemas.microsoft.com/office/drawing/2014/main" val="883739054"/>
                    </a:ext>
                  </a:extLst>
                </a:gridCol>
                <a:gridCol w="3082290">
                  <a:extLst>
                    <a:ext uri="{9D8B030D-6E8A-4147-A177-3AD203B41FA5}">
                      <a16:colId xmlns:a16="http://schemas.microsoft.com/office/drawing/2014/main" val="1421001119"/>
                    </a:ext>
                  </a:extLst>
                </a:gridCol>
              </a:tblGrid>
              <a:tr h="731520">
                <a:tc>
                  <a:txBody>
                    <a:bodyPr/>
                    <a:lstStyle/>
                    <a:p>
                      <a:pPr marL="0" marR="0" algn="ctr">
                        <a:lnSpc>
                          <a:spcPct val="150000"/>
                        </a:lnSpc>
                        <a:spcBef>
                          <a:spcPts val="300"/>
                        </a:spcBef>
                        <a:spcAft>
                          <a:spcPts val="300"/>
                        </a:spcAft>
                      </a:pPr>
                      <a:r>
                        <a:rPr lang="en-US" sz="2600">
                          <a:effectLst/>
                        </a:rPr>
                        <a:t>===</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300"/>
                        </a:spcBef>
                        <a:spcAft>
                          <a:spcPts val="300"/>
                        </a:spcAft>
                      </a:pPr>
                      <a:r>
                        <a:rPr lang="en-US" sz="2600">
                          <a:effectLst/>
                        </a:rPr>
                        <a:t>5 === 2 + 4</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84431936"/>
                  </a:ext>
                </a:extLst>
              </a:tr>
              <a:tr h="731520">
                <a:tc>
                  <a:txBody>
                    <a:bodyPr/>
                    <a:lstStyle/>
                    <a:p>
                      <a:pPr marL="0" marR="0" algn="ctr">
                        <a:lnSpc>
                          <a:spcPct val="150000"/>
                        </a:lnSpc>
                        <a:spcBef>
                          <a:spcPts val="300"/>
                        </a:spcBef>
                        <a:spcAft>
                          <a:spcPts val="300"/>
                        </a:spcAft>
                      </a:pPr>
                      <a:r>
                        <a:rPr lang="en-US" sz="2600">
                          <a:effectLst/>
                        </a:rPr>
                        <a:t>!==</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300"/>
                        </a:spcBef>
                        <a:spcAft>
                          <a:spcPts val="300"/>
                        </a:spcAft>
                      </a:pPr>
                      <a:r>
                        <a:rPr lang="en-US" sz="2600">
                          <a:effectLst/>
                        </a:rPr>
                        <a:t>5 !== 2 + 3</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20592399"/>
                  </a:ext>
                </a:extLst>
              </a:tr>
              <a:tr h="731520">
                <a:tc>
                  <a:txBody>
                    <a:bodyPr/>
                    <a:lstStyle/>
                    <a:p>
                      <a:pPr marL="0" marR="0" algn="ctr">
                        <a:lnSpc>
                          <a:spcPct val="150000"/>
                        </a:lnSpc>
                        <a:spcBef>
                          <a:spcPts val="300"/>
                        </a:spcBef>
                        <a:spcAft>
                          <a:spcPts val="300"/>
                        </a:spcAft>
                      </a:pPr>
                      <a:r>
                        <a:rPr lang="en-US" sz="2600">
                          <a:effectLst/>
                        </a:rPr>
                        <a:t>&lt; </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300"/>
                        </a:spcBef>
                        <a:spcAft>
                          <a:spcPts val="300"/>
                        </a:spcAft>
                      </a:pPr>
                      <a:r>
                        <a:rPr lang="en-US" sz="2600">
                          <a:effectLst/>
                        </a:rPr>
                        <a:t>10 &lt; 6</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8668431"/>
                  </a:ext>
                </a:extLst>
              </a:tr>
              <a:tr h="731520">
                <a:tc>
                  <a:txBody>
                    <a:bodyPr/>
                    <a:lstStyle/>
                    <a:p>
                      <a:pPr marL="0" marR="0" algn="ctr">
                        <a:lnSpc>
                          <a:spcPct val="150000"/>
                        </a:lnSpc>
                        <a:spcBef>
                          <a:spcPts val="300"/>
                        </a:spcBef>
                        <a:spcAft>
                          <a:spcPts val="300"/>
                        </a:spcAft>
                      </a:pPr>
                      <a:r>
                        <a:rPr lang="en-US" sz="2600">
                          <a:effectLst/>
                        </a:rPr>
                        <a:t>&gt; </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300"/>
                        </a:spcBef>
                        <a:spcAft>
                          <a:spcPts val="300"/>
                        </a:spcAft>
                      </a:pPr>
                      <a:r>
                        <a:rPr lang="en-US" sz="2600">
                          <a:effectLst/>
                        </a:rPr>
                        <a:t>10 &gt; 20</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648150"/>
                  </a:ext>
                </a:extLst>
              </a:tr>
              <a:tr h="731520">
                <a:tc>
                  <a:txBody>
                    <a:bodyPr/>
                    <a:lstStyle/>
                    <a:p>
                      <a:pPr marL="0" marR="0" algn="ctr">
                        <a:lnSpc>
                          <a:spcPct val="150000"/>
                        </a:lnSpc>
                        <a:spcBef>
                          <a:spcPts val="300"/>
                        </a:spcBef>
                        <a:spcAft>
                          <a:spcPts val="300"/>
                        </a:spcAft>
                      </a:pPr>
                      <a:r>
                        <a:rPr lang="en-US" sz="2600">
                          <a:effectLst/>
                        </a:rPr>
                        <a:t>&lt;=</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300"/>
                        </a:spcBef>
                        <a:spcAft>
                          <a:spcPts val="300"/>
                        </a:spcAft>
                      </a:pPr>
                      <a:r>
                        <a:rPr lang="en-US" sz="2600">
                          <a:effectLst/>
                        </a:rPr>
                        <a:t>3 &lt;= 2</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5065503"/>
                  </a:ext>
                </a:extLst>
              </a:tr>
              <a:tr h="731520">
                <a:tc>
                  <a:txBody>
                    <a:bodyPr/>
                    <a:lstStyle/>
                    <a:p>
                      <a:pPr marL="0" marR="0" algn="ctr">
                        <a:lnSpc>
                          <a:spcPct val="150000"/>
                        </a:lnSpc>
                        <a:spcBef>
                          <a:spcPts val="300"/>
                        </a:spcBef>
                        <a:spcAft>
                          <a:spcPts val="300"/>
                        </a:spcAft>
                      </a:pPr>
                      <a:r>
                        <a:rPr lang="en-US" sz="2600">
                          <a:effectLst/>
                        </a:rPr>
                        <a:t>&gt;=</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300"/>
                        </a:spcBef>
                        <a:spcAft>
                          <a:spcPts val="300"/>
                        </a:spcAft>
                      </a:pPr>
                      <a:r>
                        <a:rPr lang="en-US" sz="2600">
                          <a:effectLst/>
                        </a:rPr>
                        <a:t>5 &gt;= 4</a:t>
                      </a:r>
                      <a:endParaRPr lang="en-US" sz="2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42056041"/>
                  </a:ext>
                </a:extLst>
              </a:tr>
            </a:tbl>
          </a:graphicData>
        </a:graphic>
      </p:graphicFrame>
    </p:spTree>
    <p:extLst>
      <p:ext uri="{BB962C8B-B14F-4D97-AF65-F5344CB8AC3E}">
        <p14:creationId xmlns:p14="http://schemas.microsoft.com/office/powerpoint/2010/main" val="786385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8BEE8-D729-4009-973B-FAED01F48FD5}"/>
              </a:ext>
            </a:extLst>
          </p:cNvPr>
          <p:cNvSpPr>
            <a:spLocks noGrp="1"/>
          </p:cNvSpPr>
          <p:nvPr>
            <p:ph type="title"/>
          </p:nvPr>
        </p:nvSpPr>
        <p:spPr/>
        <p:txBody>
          <a:bodyPr>
            <a:normAutofit/>
          </a:bodyPr>
          <a:lstStyle/>
          <a:p>
            <a:r>
              <a:rPr lang="en-US"/>
              <a:t>1.1. Định nghĩa</a:t>
            </a:r>
          </a:p>
        </p:txBody>
      </p:sp>
      <p:graphicFrame>
        <p:nvGraphicFramePr>
          <p:cNvPr id="5" name="Content Placeholder 4">
            <a:extLst>
              <a:ext uri="{FF2B5EF4-FFF2-40B4-BE49-F238E27FC236}">
                <a16:creationId xmlns:a16="http://schemas.microsoft.com/office/drawing/2014/main" id="{B05E4B5A-5BE6-4AC2-BFF2-E234667A65F7}"/>
              </a:ext>
            </a:extLst>
          </p:cNvPr>
          <p:cNvGraphicFramePr>
            <a:graphicFrameLocks noGrp="1"/>
          </p:cNvGraphicFramePr>
          <p:nvPr>
            <p:ph idx="1"/>
            <p:extLst>
              <p:ext uri="{D42A27DB-BD31-4B8C-83A1-F6EECF244321}">
                <p14:modId xmlns:p14="http://schemas.microsoft.com/office/powerpoint/2010/main" val="3557394386"/>
              </p:ext>
            </p:extLst>
          </p:nvPr>
        </p:nvGraphicFramePr>
        <p:xfrm>
          <a:off x="228600" y="1276350"/>
          <a:ext cx="11722100" cy="488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758F171-178F-407D-BB86-446D78E1FF3E}"/>
              </a:ext>
            </a:extLst>
          </p:cNvPr>
          <p:cNvSpPr>
            <a:spLocks noGrp="1"/>
          </p:cNvSpPr>
          <p:nvPr>
            <p:ph type="sldNum" sz="quarter" idx="12"/>
          </p:nvPr>
        </p:nvSpPr>
        <p:spPr/>
        <p:txBody>
          <a:bodyPr/>
          <a:lstStyle/>
          <a:p>
            <a:fld id="{5771DB1C-B372-4CFA-B223-ECAC3FCFC319}" type="slidenum">
              <a:rPr lang="en-US" smtClean="0"/>
              <a:t>5</a:t>
            </a:fld>
            <a:endParaRPr lang="en-US"/>
          </a:p>
        </p:txBody>
      </p:sp>
    </p:spTree>
    <p:extLst>
      <p:ext uri="{BB962C8B-B14F-4D97-AF65-F5344CB8AC3E}">
        <p14:creationId xmlns:p14="http://schemas.microsoft.com/office/powerpoint/2010/main" val="3477342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24F60-5E71-49B9-971B-1EE4D8F99D56}"/>
              </a:ext>
            </a:extLst>
          </p:cNvPr>
          <p:cNvSpPr>
            <a:spLocks noGrp="1"/>
          </p:cNvSpPr>
          <p:nvPr>
            <p:ph type="title"/>
          </p:nvPr>
        </p:nvSpPr>
        <p:spPr/>
        <p:txBody>
          <a:bodyPr/>
          <a:lstStyle/>
          <a:p>
            <a:r>
              <a:rPr lang="en-US"/>
              <a:t>2.3. Số và toán tử</a:t>
            </a:r>
          </a:p>
        </p:txBody>
      </p:sp>
      <p:sp>
        <p:nvSpPr>
          <p:cNvPr id="3" name="Content Placeholder 2">
            <a:extLst>
              <a:ext uri="{FF2B5EF4-FFF2-40B4-BE49-F238E27FC236}">
                <a16:creationId xmlns:a16="http://schemas.microsoft.com/office/drawing/2014/main" id="{446E4B7F-9D81-4B3D-9F74-08E2A50E2BC6}"/>
              </a:ext>
            </a:extLst>
          </p:cNvPr>
          <p:cNvSpPr>
            <a:spLocks noGrp="1"/>
          </p:cNvSpPr>
          <p:nvPr>
            <p:ph idx="1"/>
          </p:nvPr>
        </p:nvSpPr>
        <p:spPr/>
        <p:txBody>
          <a:bodyPr/>
          <a:lstStyle/>
          <a:p>
            <a:pPr algn="l"/>
            <a:r>
              <a:rPr lang="en-US" b="1">
                <a:solidFill>
                  <a:schemeClr val="accent1">
                    <a:lumMod val="75000"/>
                  </a:schemeClr>
                </a:solidFill>
              </a:rPr>
              <a:t>b. Toán tử</a:t>
            </a:r>
          </a:p>
          <a:p>
            <a:pPr algn="l"/>
            <a:r>
              <a:rPr lang="vi-VN" b="1" u="sng"/>
              <a:t>Toán tử so sánh</a:t>
            </a:r>
          </a:p>
          <a:p>
            <a:endParaRPr lang="en-US"/>
          </a:p>
        </p:txBody>
      </p:sp>
      <p:sp>
        <p:nvSpPr>
          <p:cNvPr id="4" name="Slide Number Placeholder 3">
            <a:extLst>
              <a:ext uri="{FF2B5EF4-FFF2-40B4-BE49-F238E27FC236}">
                <a16:creationId xmlns:a16="http://schemas.microsoft.com/office/drawing/2014/main" id="{2C1718B8-0688-4155-A3EE-0BC9B59F8C6E}"/>
              </a:ext>
            </a:extLst>
          </p:cNvPr>
          <p:cNvSpPr>
            <a:spLocks noGrp="1"/>
          </p:cNvSpPr>
          <p:nvPr>
            <p:ph type="sldNum" sz="quarter" idx="12"/>
          </p:nvPr>
        </p:nvSpPr>
        <p:spPr/>
        <p:txBody>
          <a:bodyPr/>
          <a:lstStyle/>
          <a:p>
            <a:fld id="{5771DB1C-B372-4CFA-B223-ECAC3FCFC319}" type="slidenum">
              <a:rPr lang="en-US" smtClean="0"/>
              <a:t>50</a:t>
            </a:fld>
            <a:endParaRPr lang="en-US"/>
          </a:p>
        </p:txBody>
      </p:sp>
      <p:pic>
        <p:nvPicPr>
          <p:cNvPr id="5" name="Picture 4">
            <a:extLst>
              <a:ext uri="{FF2B5EF4-FFF2-40B4-BE49-F238E27FC236}">
                <a16:creationId xmlns:a16="http://schemas.microsoft.com/office/drawing/2014/main" id="{917FB24B-AD49-449E-B82A-DADCB9CB14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3170" y="1358900"/>
            <a:ext cx="3543300" cy="767715"/>
          </a:xfrm>
          <a:prstGeom prst="rect">
            <a:avLst/>
          </a:prstGeom>
          <a:noFill/>
          <a:ln>
            <a:noFill/>
          </a:ln>
        </p:spPr>
      </p:pic>
      <p:pic>
        <p:nvPicPr>
          <p:cNvPr id="6" name="Picture 5">
            <a:extLst>
              <a:ext uri="{FF2B5EF4-FFF2-40B4-BE49-F238E27FC236}">
                <a16:creationId xmlns:a16="http://schemas.microsoft.com/office/drawing/2014/main" id="{EF042CE0-0E86-4125-B8BE-4E30EB8C2E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1775" y="2234346"/>
            <a:ext cx="5546090" cy="4032885"/>
          </a:xfrm>
          <a:prstGeom prst="rect">
            <a:avLst/>
          </a:prstGeom>
          <a:noFill/>
          <a:ln>
            <a:noFill/>
          </a:ln>
        </p:spPr>
      </p:pic>
      <p:pic>
        <p:nvPicPr>
          <p:cNvPr id="7" name="Picture 6">
            <a:extLst>
              <a:ext uri="{FF2B5EF4-FFF2-40B4-BE49-F238E27FC236}">
                <a16:creationId xmlns:a16="http://schemas.microsoft.com/office/drawing/2014/main" id="{0D473A72-4AC1-49AD-8816-ADB7013638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300" y="3412905"/>
            <a:ext cx="4397375" cy="1675765"/>
          </a:xfrm>
          <a:prstGeom prst="rect">
            <a:avLst/>
          </a:prstGeom>
          <a:noFill/>
          <a:ln>
            <a:noFill/>
          </a:ln>
        </p:spPr>
      </p:pic>
      <p:sp>
        <p:nvSpPr>
          <p:cNvPr id="8" name="Arrow: Right 7">
            <a:extLst>
              <a:ext uri="{FF2B5EF4-FFF2-40B4-BE49-F238E27FC236}">
                <a16:creationId xmlns:a16="http://schemas.microsoft.com/office/drawing/2014/main" id="{26229CB1-6301-4AE0-BD63-C6B5DEF219B5}"/>
              </a:ext>
            </a:extLst>
          </p:cNvPr>
          <p:cNvSpPr/>
          <p:nvPr/>
        </p:nvSpPr>
        <p:spPr>
          <a:xfrm rot="10800000">
            <a:off x="5000105" y="3971387"/>
            <a:ext cx="650240" cy="5588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82848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888A-D2EA-4DC0-AA5E-10A39EAFB58C}"/>
              </a:ext>
            </a:extLst>
          </p:cNvPr>
          <p:cNvSpPr>
            <a:spLocks noGrp="1"/>
          </p:cNvSpPr>
          <p:nvPr>
            <p:ph type="title"/>
          </p:nvPr>
        </p:nvSpPr>
        <p:spPr/>
        <p:txBody>
          <a:bodyPr>
            <a:normAutofit/>
          </a:bodyPr>
          <a:lstStyle/>
          <a:p>
            <a:r>
              <a:rPr lang="en-US"/>
              <a:t>2.4. Xử lý văn bản</a:t>
            </a:r>
          </a:p>
        </p:txBody>
      </p:sp>
      <p:sp>
        <p:nvSpPr>
          <p:cNvPr id="3" name="Content Placeholder 2">
            <a:extLst>
              <a:ext uri="{FF2B5EF4-FFF2-40B4-BE49-F238E27FC236}">
                <a16:creationId xmlns:a16="http://schemas.microsoft.com/office/drawing/2014/main" id="{E0898ADE-D88E-499D-A2A8-4DF1E13F2156}"/>
              </a:ext>
            </a:extLst>
          </p:cNvPr>
          <p:cNvSpPr>
            <a:spLocks noGrp="1"/>
          </p:cNvSpPr>
          <p:nvPr>
            <p:ph idx="1"/>
          </p:nvPr>
        </p:nvSpPr>
        <p:spPr/>
        <p:txBody>
          <a:bodyPr>
            <a:normAutofit/>
          </a:bodyPr>
          <a:lstStyle/>
          <a:p>
            <a:r>
              <a:rPr lang="vi-VN" sz="3600"/>
              <a:t>a.	Kiến thức cơ bản</a:t>
            </a:r>
          </a:p>
          <a:p>
            <a:r>
              <a:rPr lang="vi-VN" sz="3600"/>
              <a:t>b.	Nối các chuỗi</a:t>
            </a:r>
          </a:p>
        </p:txBody>
      </p:sp>
      <p:sp>
        <p:nvSpPr>
          <p:cNvPr id="4" name="Slide Number Placeholder 3">
            <a:extLst>
              <a:ext uri="{FF2B5EF4-FFF2-40B4-BE49-F238E27FC236}">
                <a16:creationId xmlns:a16="http://schemas.microsoft.com/office/drawing/2014/main" id="{141B3002-2EF3-4DA7-9E4B-185D1DBC70A2}"/>
              </a:ext>
            </a:extLst>
          </p:cNvPr>
          <p:cNvSpPr>
            <a:spLocks noGrp="1"/>
          </p:cNvSpPr>
          <p:nvPr>
            <p:ph type="sldNum" sz="quarter" idx="12"/>
          </p:nvPr>
        </p:nvSpPr>
        <p:spPr/>
        <p:txBody>
          <a:bodyPr/>
          <a:lstStyle/>
          <a:p>
            <a:fld id="{5771DB1C-B372-4CFA-B223-ECAC3FCFC319}" type="slidenum">
              <a:rPr lang="en-US" smtClean="0"/>
              <a:t>51</a:t>
            </a:fld>
            <a:endParaRPr lang="en-US"/>
          </a:p>
        </p:txBody>
      </p:sp>
    </p:spTree>
    <p:extLst>
      <p:ext uri="{BB962C8B-B14F-4D97-AF65-F5344CB8AC3E}">
        <p14:creationId xmlns:p14="http://schemas.microsoft.com/office/powerpoint/2010/main" val="3112666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888A-D2EA-4DC0-AA5E-10A39EAFB58C}"/>
              </a:ext>
            </a:extLst>
          </p:cNvPr>
          <p:cNvSpPr>
            <a:spLocks noGrp="1"/>
          </p:cNvSpPr>
          <p:nvPr>
            <p:ph type="title"/>
          </p:nvPr>
        </p:nvSpPr>
        <p:spPr/>
        <p:txBody>
          <a:bodyPr>
            <a:normAutofit/>
          </a:bodyPr>
          <a:lstStyle/>
          <a:p>
            <a:r>
              <a:rPr lang="en-US"/>
              <a:t>2.4. Xử lý văn bản</a:t>
            </a:r>
          </a:p>
        </p:txBody>
      </p:sp>
      <p:sp>
        <p:nvSpPr>
          <p:cNvPr id="3" name="Content Placeholder 2">
            <a:extLst>
              <a:ext uri="{FF2B5EF4-FFF2-40B4-BE49-F238E27FC236}">
                <a16:creationId xmlns:a16="http://schemas.microsoft.com/office/drawing/2014/main" id="{E0898ADE-D88E-499D-A2A8-4DF1E13F2156}"/>
              </a:ext>
            </a:extLst>
          </p:cNvPr>
          <p:cNvSpPr>
            <a:spLocks noGrp="1"/>
          </p:cNvSpPr>
          <p:nvPr>
            <p:ph idx="1"/>
          </p:nvPr>
        </p:nvSpPr>
        <p:spPr>
          <a:xfrm>
            <a:off x="228599" y="1276132"/>
            <a:ext cx="11722099" cy="1527662"/>
          </a:xfrm>
        </p:spPr>
        <p:txBody>
          <a:bodyPr>
            <a:normAutofit/>
          </a:bodyPr>
          <a:lstStyle/>
          <a:p>
            <a:pPr algn="l"/>
            <a:r>
              <a:rPr lang="vi-VN" sz="2400" b="1">
                <a:solidFill>
                  <a:schemeClr val="accent1">
                    <a:lumMod val="75000"/>
                  </a:schemeClr>
                </a:solidFill>
              </a:rPr>
              <a:t>a.</a:t>
            </a:r>
            <a:r>
              <a:rPr lang="en-US" sz="2400" b="1">
                <a:solidFill>
                  <a:schemeClr val="accent1">
                    <a:lumMod val="75000"/>
                  </a:schemeClr>
                </a:solidFill>
              </a:rPr>
              <a:t> </a:t>
            </a:r>
            <a:r>
              <a:rPr lang="vi-VN" sz="2400" b="1">
                <a:solidFill>
                  <a:schemeClr val="accent1">
                    <a:lumMod val="75000"/>
                  </a:schemeClr>
                </a:solidFill>
              </a:rPr>
              <a:t>Kiến thức cơ bản</a:t>
            </a:r>
          </a:p>
          <a:p>
            <a:pPr algn="l"/>
            <a:r>
              <a:rPr lang="vi-VN" sz="2400" b="1" u="sng"/>
              <a:t>Tạo một chuỗi</a:t>
            </a:r>
          </a:p>
          <a:p>
            <a:pPr algn="l"/>
            <a:r>
              <a:rPr lang="en-US" sz="2400"/>
              <a:t>K</a:t>
            </a:r>
            <a:r>
              <a:rPr lang="vi-VN" sz="2400"/>
              <a:t>hi viết một chuỗi, bạn cần đặt giá trị trong dấu nháy.</a:t>
            </a:r>
          </a:p>
        </p:txBody>
      </p:sp>
      <p:sp>
        <p:nvSpPr>
          <p:cNvPr id="4" name="Slide Number Placeholder 3">
            <a:extLst>
              <a:ext uri="{FF2B5EF4-FFF2-40B4-BE49-F238E27FC236}">
                <a16:creationId xmlns:a16="http://schemas.microsoft.com/office/drawing/2014/main" id="{141B3002-2EF3-4DA7-9E4B-185D1DBC70A2}"/>
              </a:ext>
            </a:extLst>
          </p:cNvPr>
          <p:cNvSpPr>
            <a:spLocks noGrp="1"/>
          </p:cNvSpPr>
          <p:nvPr>
            <p:ph type="sldNum" sz="quarter" idx="12"/>
          </p:nvPr>
        </p:nvSpPr>
        <p:spPr/>
        <p:txBody>
          <a:bodyPr/>
          <a:lstStyle/>
          <a:p>
            <a:fld id="{5771DB1C-B372-4CFA-B223-ECAC3FCFC319}" type="slidenum">
              <a:rPr lang="en-US" smtClean="0"/>
              <a:t>52</a:t>
            </a:fld>
            <a:endParaRPr lang="en-US"/>
          </a:p>
        </p:txBody>
      </p:sp>
      <p:pic>
        <p:nvPicPr>
          <p:cNvPr id="5" name="Picture 4">
            <a:extLst>
              <a:ext uri="{FF2B5EF4-FFF2-40B4-BE49-F238E27FC236}">
                <a16:creationId xmlns:a16="http://schemas.microsoft.com/office/drawing/2014/main" id="{C46CBC9A-16A0-4624-9E39-7312BA397F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2883" y="2806507"/>
            <a:ext cx="7573529" cy="966817"/>
          </a:xfrm>
          <a:prstGeom prst="rect">
            <a:avLst/>
          </a:prstGeom>
          <a:noFill/>
          <a:ln>
            <a:noFill/>
          </a:ln>
        </p:spPr>
      </p:pic>
      <p:pic>
        <p:nvPicPr>
          <p:cNvPr id="6" name="Picture 5">
            <a:extLst>
              <a:ext uri="{FF2B5EF4-FFF2-40B4-BE49-F238E27FC236}">
                <a16:creationId xmlns:a16="http://schemas.microsoft.com/office/drawing/2014/main" id="{4ED68145-B296-4ACB-A0C8-5D4C183B9A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3150" y="4054207"/>
            <a:ext cx="4857549" cy="1995329"/>
          </a:xfrm>
          <a:prstGeom prst="rect">
            <a:avLst/>
          </a:prstGeom>
          <a:noFill/>
          <a:ln>
            <a:noFill/>
          </a:ln>
        </p:spPr>
      </p:pic>
      <p:sp>
        <p:nvSpPr>
          <p:cNvPr id="7" name="Content Placeholder 2">
            <a:extLst>
              <a:ext uri="{FF2B5EF4-FFF2-40B4-BE49-F238E27FC236}">
                <a16:creationId xmlns:a16="http://schemas.microsoft.com/office/drawing/2014/main" id="{52457C7B-656C-4996-90F2-9D34CD0EDCF7}"/>
              </a:ext>
            </a:extLst>
          </p:cNvPr>
          <p:cNvSpPr txBox="1">
            <a:spLocks/>
          </p:cNvSpPr>
          <p:nvPr/>
        </p:nvSpPr>
        <p:spPr>
          <a:xfrm>
            <a:off x="228599" y="4010654"/>
            <a:ext cx="6558281" cy="2082434"/>
          </a:xfrm>
          <a:prstGeom prst="rect">
            <a:avLst/>
          </a:prstGeom>
        </p:spPr>
        <p:txBody>
          <a:bodyPr vert="horz" lIns="0" tIns="45720" rIns="0" bIns="45720" rtlCol="0">
            <a:normAutofit/>
          </a:bodyPr>
          <a:lstStyle>
            <a:lvl1pPr marL="91440" indent="-91440" algn="just"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vi-VN" sz="2400" b="1" u="sng"/>
              <a:t>Nháy đơn và nháy đôi</a:t>
            </a:r>
          </a:p>
          <a:p>
            <a:pPr algn="l"/>
            <a:r>
              <a:rPr lang="vi-VN" sz="2400"/>
              <a:t>Trong JavaScript, bạn có thể chọn dấu nháy đơn hoặc dấu nháy kép để bao bọc các chuỗi của mình. Có rất ít sự khác biệt giữa hai loại và bạn sử dụng tùy thuộc vào sở thích cá nhân.</a:t>
            </a:r>
          </a:p>
        </p:txBody>
      </p:sp>
    </p:spTree>
    <p:extLst>
      <p:ext uri="{BB962C8B-B14F-4D97-AF65-F5344CB8AC3E}">
        <p14:creationId xmlns:p14="http://schemas.microsoft.com/office/powerpoint/2010/main" val="2165575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888A-D2EA-4DC0-AA5E-10A39EAFB58C}"/>
              </a:ext>
            </a:extLst>
          </p:cNvPr>
          <p:cNvSpPr>
            <a:spLocks noGrp="1"/>
          </p:cNvSpPr>
          <p:nvPr>
            <p:ph type="title"/>
          </p:nvPr>
        </p:nvSpPr>
        <p:spPr/>
        <p:txBody>
          <a:bodyPr>
            <a:normAutofit/>
          </a:bodyPr>
          <a:lstStyle/>
          <a:p>
            <a:r>
              <a:rPr lang="en-US"/>
              <a:t>2.4. Xử lý văn bản</a:t>
            </a:r>
          </a:p>
        </p:txBody>
      </p:sp>
      <p:sp>
        <p:nvSpPr>
          <p:cNvPr id="3" name="Content Placeholder 2">
            <a:extLst>
              <a:ext uri="{FF2B5EF4-FFF2-40B4-BE49-F238E27FC236}">
                <a16:creationId xmlns:a16="http://schemas.microsoft.com/office/drawing/2014/main" id="{E0898ADE-D88E-499D-A2A8-4DF1E13F2156}"/>
              </a:ext>
            </a:extLst>
          </p:cNvPr>
          <p:cNvSpPr>
            <a:spLocks noGrp="1"/>
          </p:cNvSpPr>
          <p:nvPr>
            <p:ph idx="1"/>
          </p:nvPr>
        </p:nvSpPr>
        <p:spPr/>
        <p:txBody>
          <a:bodyPr>
            <a:normAutofit/>
          </a:bodyPr>
          <a:lstStyle/>
          <a:p>
            <a:r>
              <a:rPr lang="en-US" sz="2400" b="1">
                <a:solidFill>
                  <a:schemeClr val="accent1">
                    <a:lumMod val="75000"/>
                  </a:schemeClr>
                </a:solidFill>
              </a:rPr>
              <a:t>b. Nối các chuỗi</a:t>
            </a:r>
          </a:p>
          <a:p>
            <a:r>
              <a:rPr lang="en-US" sz="2400"/>
              <a:t>Nối các chuỗi với nhau trong JavaScript sử dụng toán tử dấu cộng (+).</a:t>
            </a:r>
          </a:p>
          <a:p>
            <a:endParaRPr lang="en-US" sz="2400"/>
          </a:p>
          <a:p>
            <a:endParaRPr lang="en-US" sz="2400"/>
          </a:p>
          <a:p>
            <a:endParaRPr lang="en-US" sz="2400"/>
          </a:p>
          <a:p>
            <a:endParaRPr lang="en-US" sz="2400"/>
          </a:p>
          <a:p>
            <a:r>
              <a:rPr lang="en-US" sz="2400" b="1" u="sng"/>
              <a:t>Số và chuỗi</a:t>
            </a:r>
          </a:p>
          <a:p>
            <a:r>
              <a:rPr lang="en-US" sz="2400"/>
              <a:t>Trình duyệt sẽ chuyển đổi số thành chuỗi và nối hai chuỗi.</a:t>
            </a:r>
          </a:p>
          <a:p>
            <a:endParaRPr lang="en-US" sz="2400"/>
          </a:p>
        </p:txBody>
      </p:sp>
      <p:sp>
        <p:nvSpPr>
          <p:cNvPr id="4" name="Slide Number Placeholder 3">
            <a:extLst>
              <a:ext uri="{FF2B5EF4-FFF2-40B4-BE49-F238E27FC236}">
                <a16:creationId xmlns:a16="http://schemas.microsoft.com/office/drawing/2014/main" id="{141B3002-2EF3-4DA7-9E4B-185D1DBC70A2}"/>
              </a:ext>
            </a:extLst>
          </p:cNvPr>
          <p:cNvSpPr>
            <a:spLocks noGrp="1"/>
          </p:cNvSpPr>
          <p:nvPr>
            <p:ph type="sldNum" sz="quarter" idx="12"/>
          </p:nvPr>
        </p:nvSpPr>
        <p:spPr/>
        <p:txBody>
          <a:bodyPr/>
          <a:lstStyle/>
          <a:p>
            <a:fld id="{5771DB1C-B372-4CFA-B223-ECAC3FCFC319}" type="slidenum">
              <a:rPr lang="en-US" smtClean="0"/>
              <a:t>53</a:t>
            </a:fld>
            <a:endParaRPr lang="en-US"/>
          </a:p>
        </p:txBody>
      </p:sp>
      <p:pic>
        <p:nvPicPr>
          <p:cNvPr id="5" name="Picture 4">
            <a:extLst>
              <a:ext uri="{FF2B5EF4-FFF2-40B4-BE49-F238E27FC236}">
                <a16:creationId xmlns:a16="http://schemas.microsoft.com/office/drawing/2014/main" id="{F8ED9CC1-4C3E-4527-882A-05CC1EFA6A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5841" y="2232021"/>
            <a:ext cx="4267618" cy="2048518"/>
          </a:xfrm>
          <a:prstGeom prst="rect">
            <a:avLst/>
          </a:prstGeom>
          <a:noFill/>
          <a:ln>
            <a:noFill/>
          </a:ln>
        </p:spPr>
      </p:pic>
      <p:pic>
        <p:nvPicPr>
          <p:cNvPr id="6" name="Picture 5">
            <a:extLst>
              <a:ext uri="{FF2B5EF4-FFF2-40B4-BE49-F238E27FC236}">
                <a16:creationId xmlns:a16="http://schemas.microsoft.com/office/drawing/2014/main" id="{DC525AE3-8483-4897-B25B-E0E0644C8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3199" y="5238613"/>
            <a:ext cx="3305601" cy="920887"/>
          </a:xfrm>
          <a:prstGeom prst="rect">
            <a:avLst/>
          </a:prstGeom>
          <a:noFill/>
          <a:ln>
            <a:noFill/>
          </a:ln>
        </p:spPr>
      </p:pic>
    </p:spTree>
    <p:extLst>
      <p:ext uri="{BB962C8B-B14F-4D97-AF65-F5344CB8AC3E}">
        <p14:creationId xmlns:p14="http://schemas.microsoft.com/office/powerpoint/2010/main" val="2071190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888A-D2EA-4DC0-AA5E-10A39EAFB58C}"/>
              </a:ext>
            </a:extLst>
          </p:cNvPr>
          <p:cNvSpPr>
            <a:spLocks noGrp="1"/>
          </p:cNvSpPr>
          <p:nvPr>
            <p:ph type="title"/>
          </p:nvPr>
        </p:nvSpPr>
        <p:spPr/>
        <p:txBody>
          <a:bodyPr>
            <a:normAutofit/>
          </a:bodyPr>
          <a:lstStyle/>
          <a:p>
            <a:r>
              <a:rPr lang="en-US"/>
              <a:t>2.4. Xử lý văn bản</a:t>
            </a:r>
          </a:p>
        </p:txBody>
      </p:sp>
      <p:sp>
        <p:nvSpPr>
          <p:cNvPr id="3" name="Content Placeholder 2">
            <a:extLst>
              <a:ext uri="{FF2B5EF4-FFF2-40B4-BE49-F238E27FC236}">
                <a16:creationId xmlns:a16="http://schemas.microsoft.com/office/drawing/2014/main" id="{E0898ADE-D88E-499D-A2A8-4DF1E13F2156}"/>
              </a:ext>
            </a:extLst>
          </p:cNvPr>
          <p:cNvSpPr>
            <a:spLocks noGrp="1"/>
          </p:cNvSpPr>
          <p:nvPr>
            <p:ph idx="1"/>
          </p:nvPr>
        </p:nvSpPr>
        <p:spPr/>
        <p:txBody>
          <a:bodyPr/>
          <a:lstStyle/>
          <a:p>
            <a:r>
              <a:rPr lang="en-US" b="1">
                <a:solidFill>
                  <a:schemeClr val="accent1">
                    <a:lumMod val="75000"/>
                  </a:schemeClr>
                </a:solidFill>
              </a:rPr>
              <a:t>b. Nối các chuỗi</a:t>
            </a:r>
          </a:p>
          <a:p>
            <a:r>
              <a:rPr lang="en-US" b="1" u="sng"/>
              <a:t>Nối chuỗi trong ngữ cảnh</a:t>
            </a:r>
          </a:p>
        </p:txBody>
      </p:sp>
      <p:sp>
        <p:nvSpPr>
          <p:cNvPr id="4" name="Slide Number Placeholder 3">
            <a:extLst>
              <a:ext uri="{FF2B5EF4-FFF2-40B4-BE49-F238E27FC236}">
                <a16:creationId xmlns:a16="http://schemas.microsoft.com/office/drawing/2014/main" id="{141B3002-2EF3-4DA7-9E4B-185D1DBC70A2}"/>
              </a:ext>
            </a:extLst>
          </p:cNvPr>
          <p:cNvSpPr>
            <a:spLocks noGrp="1"/>
          </p:cNvSpPr>
          <p:nvPr>
            <p:ph type="sldNum" sz="quarter" idx="12"/>
          </p:nvPr>
        </p:nvSpPr>
        <p:spPr/>
        <p:txBody>
          <a:bodyPr/>
          <a:lstStyle/>
          <a:p>
            <a:fld id="{5771DB1C-B372-4CFA-B223-ECAC3FCFC319}" type="slidenum">
              <a:rPr lang="en-US" smtClean="0"/>
              <a:t>54</a:t>
            </a:fld>
            <a:endParaRPr lang="en-US"/>
          </a:p>
        </p:txBody>
      </p:sp>
      <p:pic>
        <p:nvPicPr>
          <p:cNvPr id="5" name="Picture 4">
            <a:extLst>
              <a:ext uri="{FF2B5EF4-FFF2-40B4-BE49-F238E27FC236}">
                <a16:creationId xmlns:a16="http://schemas.microsoft.com/office/drawing/2014/main" id="{25DD2A75-6408-4E63-AB24-D7601F940B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557145"/>
            <a:ext cx="3499485" cy="702310"/>
          </a:xfrm>
          <a:prstGeom prst="rect">
            <a:avLst/>
          </a:prstGeom>
          <a:noFill/>
          <a:ln>
            <a:noFill/>
          </a:ln>
        </p:spPr>
      </p:pic>
      <p:pic>
        <p:nvPicPr>
          <p:cNvPr id="6" name="Picture 5">
            <a:extLst>
              <a:ext uri="{FF2B5EF4-FFF2-40B4-BE49-F238E27FC236}">
                <a16:creationId xmlns:a16="http://schemas.microsoft.com/office/drawing/2014/main" id="{8B230DD6-064E-40C7-982E-B247EECD40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429000"/>
            <a:ext cx="6188710" cy="2209800"/>
          </a:xfrm>
          <a:prstGeom prst="rect">
            <a:avLst/>
          </a:prstGeom>
          <a:noFill/>
          <a:ln>
            <a:noFill/>
          </a:ln>
        </p:spPr>
      </p:pic>
      <p:pic>
        <p:nvPicPr>
          <p:cNvPr id="7" name="Picture 6">
            <a:extLst>
              <a:ext uri="{FF2B5EF4-FFF2-40B4-BE49-F238E27FC236}">
                <a16:creationId xmlns:a16="http://schemas.microsoft.com/office/drawing/2014/main" id="{57E70388-08AB-47DE-82EF-35281AA683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36806" y="2086658"/>
            <a:ext cx="4813893" cy="1900789"/>
          </a:xfrm>
          <a:prstGeom prst="rect">
            <a:avLst/>
          </a:prstGeom>
          <a:noFill/>
          <a:ln>
            <a:solidFill>
              <a:schemeClr val="tx1">
                <a:lumMod val="50000"/>
                <a:lumOff val="50000"/>
              </a:schemeClr>
            </a:solidFill>
          </a:ln>
        </p:spPr>
      </p:pic>
      <p:pic>
        <p:nvPicPr>
          <p:cNvPr id="8" name="Picture 7">
            <a:extLst>
              <a:ext uri="{FF2B5EF4-FFF2-40B4-BE49-F238E27FC236}">
                <a16:creationId xmlns:a16="http://schemas.microsoft.com/office/drawing/2014/main" id="{D294B418-0DBF-4B8E-AA4B-9FF425750F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36806" y="4280888"/>
            <a:ext cx="4795173" cy="1357912"/>
          </a:xfrm>
          <a:prstGeom prst="rect">
            <a:avLst/>
          </a:prstGeom>
          <a:noFill/>
          <a:ln>
            <a:solidFill>
              <a:schemeClr val="tx1">
                <a:lumMod val="50000"/>
                <a:lumOff val="50000"/>
              </a:schemeClr>
            </a:solidFill>
          </a:ln>
        </p:spPr>
      </p:pic>
      <p:sp>
        <p:nvSpPr>
          <p:cNvPr id="9" name="Arrow: Right 8">
            <a:extLst>
              <a:ext uri="{FF2B5EF4-FFF2-40B4-BE49-F238E27FC236}">
                <a16:creationId xmlns:a16="http://schemas.microsoft.com/office/drawing/2014/main" id="{16531F86-B3EE-4009-B01E-D4C8AD75F12C}"/>
              </a:ext>
            </a:extLst>
          </p:cNvPr>
          <p:cNvSpPr/>
          <p:nvPr/>
        </p:nvSpPr>
        <p:spPr>
          <a:xfrm rot="10800000" flipH="1">
            <a:off x="6089650" y="2628900"/>
            <a:ext cx="650240" cy="5588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0552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5F68-85AD-4D95-96C3-83DEE59FD8B0}"/>
              </a:ext>
            </a:extLst>
          </p:cNvPr>
          <p:cNvSpPr>
            <a:spLocks noGrp="1"/>
          </p:cNvSpPr>
          <p:nvPr>
            <p:ph type="title"/>
          </p:nvPr>
        </p:nvSpPr>
        <p:spPr/>
        <p:txBody>
          <a:bodyPr>
            <a:normAutofit/>
          </a:bodyPr>
          <a:lstStyle/>
          <a:p>
            <a:r>
              <a:rPr lang="vi-VN"/>
              <a:t>2.5.</a:t>
            </a:r>
            <a:r>
              <a:rPr lang="en-US"/>
              <a:t> </a:t>
            </a:r>
            <a:r>
              <a:rPr lang="vi-VN"/>
              <a:t>Các phương thức chuỗi hữu ích</a:t>
            </a:r>
            <a:endParaRPr lang="en-US"/>
          </a:p>
        </p:txBody>
      </p:sp>
      <p:sp>
        <p:nvSpPr>
          <p:cNvPr id="3" name="Content Placeholder 2">
            <a:extLst>
              <a:ext uri="{FF2B5EF4-FFF2-40B4-BE49-F238E27FC236}">
                <a16:creationId xmlns:a16="http://schemas.microsoft.com/office/drawing/2014/main" id="{C10EBB36-790D-44A7-AEBE-042B24425417}"/>
              </a:ext>
            </a:extLst>
          </p:cNvPr>
          <p:cNvSpPr>
            <a:spLocks noGrp="1"/>
          </p:cNvSpPr>
          <p:nvPr>
            <p:ph idx="1"/>
          </p:nvPr>
        </p:nvSpPr>
        <p:spPr/>
        <p:txBody>
          <a:bodyPr>
            <a:normAutofit/>
          </a:bodyPr>
          <a:lstStyle/>
          <a:p>
            <a:r>
              <a:rPr lang="vi-VN" sz="3600"/>
              <a:t>a.	Tìm độ dài của một chuỗi</a:t>
            </a:r>
          </a:p>
          <a:p>
            <a:r>
              <a:rPr lang="vi-VN" sz="3600"/>
              <a:t>b.	Truy xuất một ký tự chuỗi cụ thể</a:t>
            </a:r>
          </a:p>
          <a:p>
            <a:r>
              <a:rPr lang="vi-VN" sz="3600"/>
              <a:t>c.	Tìm một chuỗi con bên trong một chuỗi và giải nén</a:t>
            </a:r>
          </a:p>
          <a:p>
            <a:r>
              <a:rPr lang="vi-VN" sz="3600"/>
              <a:t>d.	Thay đổi hoa thường</a:t>
            </a:r>
          </a:p>
          <a:p>
            <a:r>
              <a:rPr lang="vi-VN" sz="3600"/>
              <a:t>e.	Cập nhật các phần của một chuỗi</a:t>
            </a:r>
          </a:p>
        </p:txBody>
      </p:sp>
      <p:sp>
        <p:nvSpPr>
          <p:cNvPr id="4" name="Slide Number Placeholder 3">
            <a:extLst>
              <a:ext uri="{FF2B5EF4-FFF2-40B4-BE49-F238E27FC236}">
                <a16:creationId xmlns:a16="http://schemas.microsoft.com/office/drawing/2014/main" id="{70D1C858-7E3B-4152-8691-C20BA75069FD}"/>
              </a:ext>
            </a:extLst>
          </p:cNvPr>
          <p:cNvSpPr>
            <a:spLocks noGrp="1"/>
          </p:cNvSpPr>
          <p:nvPr>
            <p:ph type="sldNum" sz="quarter" idx="12"/>
          </p:nvPr>
        </p:nvSpPr>
        <p:spPr/>
        <p:txBody>
          <a:bodyPr/>
          <a:lstStyle/>
          <a:p>
            <a:fld id="{5771DB1C-B372-4CFA-B223-ECAC3FCFC319}" type="slidenum">
              <a:rPr lang="en-US" smtClean="0"/>
              <a:t>55</a:t>
            </a:fld>
            <a:endParaRPr lang="en-US"/>
          </a:p>
        </p:txBody>
      </p:sp>
    </p:spTree>
    <p:extLst>
      <p:ext uri="{BB962C8B-B14F-4D97-AF65-F5344CB8AC3E}">
        <p14:creationId xmlns:p14="http://schemas.microsoft.com/office/powerpoint/2010/main" val="641623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5F68-85AD-4D95-96C3-83DEE59FD8B0}"/>
              </a:ext>
            </a:extLst>
          </p:cNvPr>
          <p:cNvSpPr>
            <a:spLocks noGrp="1"/>
          </p:cNvSpPr>
          <p:nvPr>
            <p:ph type="title"/>
          </p:nvPr>
        </p:nvSpPr>
        <p:spPr/>
        <p:txBody>
          <a:bodyPr>
            <a:normAutofit/>
          </a:bodyPr>
          <a:lstStyle/>
          <a:p>
            <a:r>
              <a:rPr lang="vi-VN"/>
              <a:t>2.5.</a:t>
            </a:r>
            <a:r>
              <a:rPr lang="en-US"/>
              <a:t> </a:t>
            </a:r>
            <a:r>
              <a:rPr lang="vi-VN"/>
              <a:t>Các phương thức chuỗi hữu ích</a:t>
            </a:r>
            <a:endParaRPr lang="en-US"/>
          </a:p>
        </p:txBody>
      </p:sp>
      <p:sp>
        <p:nvSpPr>
          <p:cNvPr id="3" name="Content Placeholder 2">
            <a:extLst>
              <a:ext uri="{FF2B5EF4-FFF2-40B4-BE49-F238E27FC236}">
                <a16:creationId xmlns:a16="http://schemas.microsoft.com/office/drawing/2014/main" id="{C10EBB36-790D-44A7-AEBE-042B24425417}"/>
              </a:ext>
            </a:extLst>
          </p:cNvPr>
          <p:cNvSpPr>
            <a:spLocks noGrp="1"/>
          </p:cNvSpPr>
          <p:nvPr>
            <p:ph idx="1"/>
          </p:nvPr>
        </p:nvSpPr>
        <p:spPr/>
        <p:txBody>
          <a:bodyPr/>
          <a:lstStyle/>
          <a:p>
            <a:r>
              <a:rPr lang="en-US" b="1">
                <a:solidFill>
                  <a:schemeClr val="accent1">
                    <a:lumMod val="75000"/>
                  </a:schemeClr>
                </a:solidFill>
              </a:rPr>
              <a:t>a. Tìm độ dài của một chuỗi</a:t>
            </a:r>
          </a:p>
          <a:p>
            <a:pPr>
              <a:buFont typeface="Wingdings" panose="05000000000000000000" pitchFamily="2" charset="2"/>
              <a:buChar char="Ø"/>
            </a:pPr>
            <a:r>
              <a:rPr lang="en-US"/>
              <a:t>Sử dụng thuộc tính length.</a:t>
            </a:r>
          </a:p>
          <a:p>
            <a:pPr marL="0" indent="0">
              <a:buNone/>
            </a:pPr>
            <a:endParaRPr lang="en-US"/>
          </a:p>
          <a:p>
            <a:r>
              <a:rPr lang="en-US" b="1">
                <a:solidFill>
                  <a:schemeClr val="accent1">
                    <a:lumMod val="75000"/>
                  </a:schemeClr>
                </a:solidFill>
              </a:rPr>
              <a:t>b. Truy xuất một ký tự chuỗi cụ thể</a:t>
            </a:r>
          </a:p>
          <a:p>
            <a:pPr>
              <a:buFont typeface="Wingdings" panose="05000000000000000000" pitchFamily="2" charset="2"/>
              <a:buChar char="Ø"/>
            </a:pPr>
            <a:r>
              <a:rPr lang="en-US"/>
              <a:t>Có thể trả về bất kỳ ký tự nào bên trong một chuỗi bằng cách sử dụng ký hiệu dấu ngoặc vuông.</a:t>
            </a:r>
          </a:p>
        </p:txBody>
      </p:sp>
      <p:sp>
        <p:nvSpPr>
          <p:cNvPr id="4" name="Slide Number Placeholder 3">
            <a:extLst>
              <a:ext uri="{FF2B5EF4-FFF2-40B4-BE49-F238E27FC236}">
                <a16:creationId xmlns:a16="http://schemas.microsoft.com/office/drawing/2014/main" id="{70D1C858-7E3B-4152-8691-C20BA75069FD}"/>
              </a:ext>
            </a:extLst>
          </p:cNvPr>
          <p:cNvSpPr>
            <a:spLocks noGrp="1"/>
          </p:cNvSpPr>
          <p:nvPr>
            <p:ph type="sldNum" sz="quarter" idx="12"/>
          </p:nvPr>
        </p:nvSpPr>
        <p:spPr/>
        <p:txBody>
          <a:bodyPr/>
          <a:lstStyle/>
          <a:p>
            <a:fld id="{5771DB1C-B372-4CFA-B223-ECAC3FCFC319}" type="slidenum">
              <a:rPr lang="en-US" smtClean="0"/>
              <a:t>56</a:t>
            </a:fld>
            <a:endParaRPr lang="en-US"/>
          </a:p>
        </p:txBody>
      </p:sp>
      <p:pic>
        <p:nvPicPr>
          <p:cNvPr id="5" name="Picture 4">
            <a:extLst>
              <a:ext uri="{FF2B5EF4-FFF2-40B4-BE49-F238E27FC236}">
                <a16:creationId xmlns:a16="http://schemas.microsoft.com/office/drawing/2014/main" id="{37E2A75C-6C27-41CC-8849-4E114E9405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91980" y="1640840"/>
            <a:ext cx="4608478" cy="1071880"/>
          </a:xfrm>
          <a:prstGeom prst="rect">
            <a:avLst/>
          </a:prstGeom>
          <a:noFill/>
          <a:ln>
            <a:noFill/>
          </a:ln>
        </p:spPr>
      </p:pic>
      <p:pic>
        <p:nvPicPr>
          <p:cNvPr id="6" name="Picture 5">
            <a:extLst>
              <a:ext uri="{FF2B5EF4-FFF2-40B4-BE49-F238E27FC236}">
                <a16:creationId xmlns:a16="http://schemas.microsoft.com/office/drawing/2014/main" id="{738BC60D-CF7D-46C2-8943-5E1632C58F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1810" y="4306154"/>
            <a:ext cx="3160341" cy="970280"/>
          </a:xfrm>
          <a:prstGeom prst="rect">
            <a:avLst/>
          </a:prstGeom>
          <a:noFill/>
          <a:ln>
            <a:noFill/>
          </a:ln>
        </p:spPr>
      </p:pic>
      <p:pic>
        <p:nvPicPr>
          <p:cNvPr id="7" name="Picture 6">
            <a:extLst>
              <a:ext uri="{FF2B5EF4-FFF2-40B4-BE49-F238E27FC236}">
                <a16:creationId xmlns:a16="http://schemas.microsoft.com/office/drawing/2014/main" id="{5AD0AA9B-B5B4-43CE-AE4D-A4FBEAAA67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5202" y="5417929"/>
            <a:ext cx="6133555" cy="741571"/>
          </a:xfrm>
          <a:prstGeom prst="rect">
            <a:avLst/>
          </a:prstGeom>
          <a:noFill/>
          <a:ln>
            <a:noFill/>
          </a:ln>
        </p:spPr>
      </p:pic>
    </p:spTree>
    <p:extLst>
      <p:ext uri="{BB962C8B-B14F-4D97-AF65-F5344CB8AC3E}">
        <p14:creationId xmlns:p14="http://schemas.microsoft.com/office/powerpoint/2010/main" val="3164101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5F68-85AD-4D95-96C3-83DEE59FD8B0}"/>
              </a:ext>
            </a:extLst>
          </p:cNvPr>
          <p:cNvSpPr>
            <a:spLocks noGrp="1"/>
          </p:cNvSpPr>
          <p:nvPr>
            <p:ph type="title"/>
          </p:nvPr>
        </p:nvSpPr>
        <p:spPr/>
        <p:txBody>
          <a:bodyPr>
            <a:normAutofit/>
          </a:bodyPr>
          <a:lstStyle/>
          <a:p>
            <a:r>
              <a:rPr lang="vi-VN"/>
              <a:t>2.5.</a:t>
            </a:r>
            <a:r>
              <a:rPr lang="en-US"/>
              <a:t> </a:t>
            </a:r>
            <a:r>
              <a:rPr lang="vi-VN"/>
              <a:t>Các phương thức chuỗi hữu ích</a:t>
            </a:r>
            <a:endParaRPr lang="en-US"/>
          </a:p>
        </p:txBody>
      </p:sp>
      <p:sp>
        <p:nvSpPr>
          <p:cNvPr id="3" name="Content Placeholder 2">
            <a:extLst>
              <a:ext uri="{FF2B5EF4-FFF2-40B4-BE49-F238E27FC236}">
                <a16:creationId xmlns:a16="http://schemas.microsoft.com/office/drawing/2014/main" id="{C10EBB36-790D-44A7-AEBE-042B24425417}"/>
              </a:ext>
            </a:extLst>
          </p:cNvPr>
          <p:cNvSpPr>
            <a:spLocks noGrp="1"/>
          </p:cNvSpPr>
          <p:nvPr>
            <p:ph idx="1"/>
          </p:nvPr>
        </p:nvSpPr>
        <p:spPr/>
        <p:txBody>
          <a:bodyPr>
            <a:normAutofit/>
          </a:bodyPr>
          <a:lstStyle/>
          <a:p>
            <a:r>
              <a:rPr lang="en-US" sz="2400" b="1">
                <a:solidFill>
                  <a:schemeClr val="accent1">
                    <a:lumMod val="75000"/>
                  </a:schemeClr>
                </a:solidFill>
              </a:rPr>
              <a:t>c. Tìm một chuỗi con bên trong một chuỗi và giải nén</a:t>
            </a:r>
          </a:p>
          <a:p>
            <a:r>
              <a:rPr lang="en-US" sz="2400" b="1" u="sng"/>
              <a:t>indexOf()</a:t>
            </a:r>
          </a:p>
          <a:p>
            <a:pPr>
              <a:buFont typeface="Wingdings" panose="05000000000000000000" pitchFamily="2" charset="2"/>
              <a:buChar char="Ø"/>
            </a:pPr>
            <a:r>
              <a:rPr lang="vi-VN" sz="2400"/>
              <a:t>Nếu chuỗi con được tìm thấy bên trong chuỗi chính</a:t>
            </a:r>
            <a:r>
              <a:rPr lang="en-US" sz="2400"/>
              <a:t> </a:t>
            </a:r>
            <a:r>
              <a:rPr lang="vi-VN" sz="2400"/>
              <a:t>sẽ trả về một số đại diện cho vị trí chỉ mục của chuỗi con</a:t>
            </a:r>
            <a:r>
              <a:rPr lang="en-US" sz="2400"/>
              <a:t>, ngược lại sẽ trả về giá trị -1.</a:t>
            </a:r>
          </a:p>
          <a:p>
            <a:endParaRPr lang="en-US" sz="2400"/>
          </a:p>
          <a:p>
            <a:endParaRPr lang="en-US" sz="2400"/>
          </a:p>
          <a:p>
            <a:r>
              <a:rPr lang="en-US" sz="2400" b="1" u="sng"/>
              <a:t>slice()</a:t>
            </a:r>
          </a:p>
          <a:p>
            <a:pPr>
              <a:buFont typeface="Wingdings" panose="05000000000000000000" pitchFamily="2" charset="2"/>
              <a:buChar char="Ø"/>
            </a:pPr>
            <a:r>
              <a:rPr lang="en-US" sz="2400"/>
              <a:t>Được sử dụng để trích xuất chuỗi.</a:t>
            </a:r>
          </a:p>
        </p:txBody>
      </p:sp>
      <p:sp>
        <p:nvSpPr>
          <p:cNvPr id="4" name="Slide Number Placeholder 3">
            <a:extLst>
              <a:ext uri="{FF2B5EF4-FFF2-40B4-BE49-F238E27FC236}">
                <a16:creationId xmlns:a16="http://schemas.microsoft.com/office/drawing/2014/main" id="{70D1C858-7E3B-4152-8691-C20BA75069FD}"/>
              </a:ext>
            </a:extLst>
          </p:cNvPr>
          <p:cNvSpPr>
            <a:spLocks noGrp="1"/>
          </p:cNvSpPr>
          <p:nvPr>
            <p:ph type="sldNum" sz="quarter" idx="12"/>
          </p:nvPr>
        </p:nvSpPr>
        <p:spPr/>
        <p:txBody>
          <a:bodyPr/>
          <a:lstStyle/>
          <a:p>
            <a:fld id="{5771DB1C-B372-4CFA-B223-ECAC3FCFC319}" type="slidenum">
              <a:rPr lang="en-US" smtClean="0"/>
              <a:t>57</a:t>
            </a:fld>
            <a:endParaRPr lang="en-US"/>
          </a:p>
        </p:txBody>
      </p:sp>
      <p:pic>
        <p:nvPicPr>
          <p:cNvPr id="5" name="Picture 4">
            <a:extLst>
              <a:ext uri="{FF2B5EF4-FFF2-40B4-BE49-F238E27FC236}">
                <a16:creationId xmlns:a16="http://schemas.microsoft.com/office/drawing/2014/main" id="{CBD533CA-0998-47E1-8C85-A9FA158716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79382" y="3083560"/>
            <a:ext cx="5233236" cy="990600"/>
          </a:xfrm>
          <a:prstGeom prst="rect">
            <a:avLst/>
          </a:prstGeom>
          <a:noFill/>
          <a:ln>
            <a:noFill/>
          </a:ln>
        </p:spPr>
      </p:pic>
      <p:pic>
        <p:nvPicPr>
          <p:cNvPr id="6" name="Picture 5">
            <a:extLst>
              <a:ext uri="{FF2B5EF4-FFF2-40B4-BE49-F238E27FC236}">
                <a16:creationId xmlns:a16="http://schemas.microsoft.com/office/drawing/2014/main" id="{6622AFBB-CB91-46B3-A1F0-DABF8232F9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5171" y="5120025"/>
            <a:ext cx="4841658" cy="923687"/>
          </a:xfrm>
          <a:prstGeom prst="rect">
            <a:avLst/>
          </a:prstGeom>
          <a:noFill/>
          <a:ln>
            <a:noFill/>
          </a:ln>
        </p:spPr>
      </p:pic>
    </p:spTree>
    <p:extLst>
      <p:ext uri="{BB962C8B-B14F-4D97-AF65-F5344CB8AC3E}">
        <p14:creationId xmlns:p14="http://schemas.microsoft.com/office/powerpoint/2010/main" val="6813884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5F68-85AD-4D95-96C3-83DEE59FD8B0}"/>
              </a:ext>
            </a:extLst>
          </p:cNvPr>
          <p:cNvSpPr>
            <a:spLocks noGrp="1"/>
          </p:cNvSpPr>
          <p:nvPr>
            <p:ph type="title"/>
          </p:nvPr>
        </p:nvSpPr>
        <p:spPr/>
        <p:txBody>
          <a:bodyPr>
            <a:normAutofit/>
          </a:bodyPr>
          <a:lstStyle/>
          <a:p>
            <a:r>
              <a:rPr lang="vi-VN"/>
              <a:t>2.5.</a:t>
            </a:r>
            <a:r>
              <a:rPr lang="en-US"/>
              <a:t> </a:t>
            </a:r>
            <a:r>
              <a:rPr lang="vi-VN"/>
              <a:t>Các phương thức chuỗi hữu ích</a:t>
            </a:r>
            <a:endParaRPr lang="en-US"/>
          </a:p>
        </p:txBody>
      </p:sp>
      <p:sp>
        <p:nvSpPr>
          <p:cNvPr id="3" name="Content Placeholder 2">
            <a:extLst>
              <a:ext uri="{FF2B5EF4-FFF2-40B4-BE49-F238E27FC236}">
                <a16:creationId xmlns:a16="http://schemas.microsoft.com/office/drawing/2014/main" id="{C10EBB36-790D-44A7-AEBE-042B24425417}"/>
              </a:ext>
            </a:extLst>
          </p:cNvPr>
          <p:cNvSpPr>
            <a:spLocks noGrp="1"/>
          </p:cNvSpPr>
          <p:nvPr>
            <p:ph idx="1"/>
          </p:nvPr>
        </p:nvSpPr>
        <p:spPr/>
        <p:txBody>
          <a:bodyPr/>
          <a:lstStyle/>
          <a:p>
            <a:r>
              <a:rPr lang="vi-VN" b="1">
                <a:solidFill>
                  <a:schemeClr val="accent1">
                    <a:lumMod val="75000"/>
                  </a:schemeClr>
                </a:solidFill>
              </a:rPr>
              <a:t>d.</a:t>
            </a:r>
            <a:r>
              <a:rPr lang="en-US" b="1">
                <a:solidFill>
                  <a:schemeClr val="accent1">
                    <a:lumMod val="75000"/>
                  </a:schemeClr>
                </a:solidFill>
              </a:rPr>
              <a:t> </a:t>
            </a:r>
            <a:r>
              <a:rPr lang="vi-VN" b="1">
                <a:solidFill>
                  <a:schemeClr val="accent1">
                    <a:lumMod val="75000"/>
                  </a:schemeClr>
                </a:solidFill>
              </a:rPr>
              <a:t>Thay đổi hoa thường</a:t>
            </a:r>
          </a:p>
          <a:p>
            <a:pPr>
              <a:buFont typeface="Wingdings" panose="05000000000000000000" pitchFamily="2" charset="2"/>
              <a:buChar char="Ø"/>
            </a:pPr>
            <a:r>
              <a:rPr lang="vi-VN"/>
              <a:t>Các phương thức chuỗi </a:t>
            </a:r>
            <a:r>
              <a:rPr lang="vi-VN" b="1">
                <a:solidFill>
                  <a:schemeClr val="accent1">
                    <a:lumMod val="75000"/>
                  </a:schemeClr>
                </a:solidFill>
              </a:rPr>
              <a:t>toLowerCase() </a:t>
            </a:r>
            <a:r>
              <a:rPr lang="vi-VN"/>
              <a:t>và </a:t>
            </a:r>
            <a:r>
              <a:rPr lang="vi-VN" b="1">
                <a:solidFill>
                  <a:schemeClr val="accent1">
                    <a:lumMod val="75000"/>
                  </a:schemeClr>
                </a:solidFill>
              </a:rPr>
              <a:t>toUpperCase() </a:t>
            </a:r>
            <a:r>
              <a:rPr lang="vi-VN"/>
              <a:t>lấy một chuỗi và chuyển đổi tất cả các ký tự thành chữ thường hoặc chữ hoa tương ứng.</a:t>
            </a:r>
            <a:endParaRPr lang="en-US"/>
          </a:p>
          <a:p>
            <a:pPr>
              <a:buFont typeface="Wingdings" panose="05000000000000000000" pitchFamily="2" charset="2"/>
              <a:buChar char="Ø"/>
            </a:pPr>
            <a:r>
              <a:rPr lang="vi-VN"/>
              <a:t>Điều này có thể hữu ích, chẳng hạn nếu muốn chuẩn hóa tất cả dữ liệu do người dùng nhập trước khi lưu trữ trong cơ sở dữ liệu.</a:t>
            </a:r>
            <a:endParaRPr lang="en-US"/>
          </a:p>
        </p:txBody>
      </p:sp>
      <p:sp>
        <p:nvSpPr>
          <p:cNvPr id="4" name="Slide Number Placeholder 3">
            <a:extLst>
              <a:ext uri="{FF2B5EF4-FFF2-40B4-BE49-F238E27FC236}">
                <a16:creationId xmlns:a16="http://schemas.microsoft.com/office/drawing/2014/main" id="{70D1C858-7E3B-4152-8691-C20BA75069FD}"/>
              </a:ext>
            </a:extLst>
          </p:cNvPr>
          <p:cNvSpPr>
            <a:spLocks noGrp="1"/>
          </p:cNvSpPr>
          <p:nvPr>
            <p:ph type="sldNum" sz="quarter" idx="12"/>
          </p:nvPr>
        </p:nvSpPr>
        <p:spPr/>
        <p:txBody>
          <a:bodyPr/>
          <a:lstStyle/>
          <a:p>
            <a:fld id="{5771DB1C-B372-4CFA-B223-ECAC3FCFC319}" type="slidenum">
              <a:rPr lang="en-US" smtClean="0"/>
              <a:t>58</a:t>
            </a:fld>
            <a:endParaRPr lang="en-US"/>
          </a:p>
        </p:txBody>
      </p:sp>
      <p:pic>
        <p:nvPicPr>
          <p:cNvPr id="5" name="Picture 4">
            <a:extLst>
              <a:ext uri="{FF2B5EF4-FFF2-40B4-BE49-F238E27FC236}">
                <a16:creationId xmlns:a16="http://schemas.microsoft.com/office/drawing/2014/main" id="{5A9CC968-A5B6-4BE7-B54A-3910E004BF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9950" y="3717815"/>
            <a:ext cx="7199400" cy="2164080"/>
          </a:xfrm>
          <a:prstGeom prst="rect">
            <a:avLst/>
          </a:prstGeom>
          <a:noFill/>
          <a:ln>
            <a:noFill/>
          </a:ln>
        </p:spPr>
      </p:pic>
    </p:spTree>
    <p:extLst>
      <p:ext uri="{BB962C8B-B14F-4D97-AF65-F5344CB8AC3E}">
        <p14:creationId xmlns:p14="http://schemas.microsoft.com/office/powerpoint/2010/main" val="211969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5F68-85AD-4D95-96C3-83DEE59FD8B0}"/>
              </a:ext>
            </a:extLst>
          </p:cNvPr>
          <p:cNvSpPr>
            <a:spLocks noGrp="1"/>
          </p:cNvSpPr>
          <p:nvPr>
            <p:ph type="title"/>
          </p:nvPr>
        </p:nvSpPr>
        <p:spPr/>
        <p:txBody>
          <a:bodyPr>
            <a:normAutofit/>
          </a:bodyPr>
          <a:lstStyle/>
          <a:p>
            <a:r>
              <a:rPr lang="vi-VN"/>
              <a:t>2.5.</a:t>
            </a:r>
            <a:r>
              <a:rPr lang="en-US"/>
              <a:t> </a:t>
            </a:r>
            <a:r>
              <a:rPr lang="vi-VN"/>
              <a:t>Các phương thức chuỗi hữu ích</a:t>
            </a:r>
            <a:endParaRPr lang="en-US"/>
          </a:p>
        </p:txBody>
      </p:sp>
      <p:sp>
        <p:nvSpPr>
          <p:cNvPr id="3" name="Content Placeholder 2">
            <a:extLst>
              <a:ext uri="{FF2B5EF4-FFF2-40B4-BE49-F238E27FC236}">
                <a16:creationId xmlns:a16="http://schemas.microsoft.com/office/drawing/2014/main" id="{C10EBB36-790D-44A7-AEBE-042B24425417}"/>
              </a:ext>
            </a:extLst>
          </p:cNvPr>
          <p:cNvSpPr>
            <a:spLocks noGrp="1"/>
          </p:cNvSpPr>
          <p:nvPr>
            <p:ph idx="1"/>
          </p:nvPr>
        </p:nvSpPr>
        <p:spPr/>
        <p:txBody>
          <a:bodyPr/>
          <a:lstStyle/>
          <a:p>
            <a:r>
              <a:rPr lang="en-US" b="1">
                <a:solidFill>
                  <a:schemeClr val="accent1">
                    <a:lumMod val="75000"/>
                  </a:schemeClr>
                </a:solidFill>
              </a:rPr>
              <a:t>e. Cập nhật các phần của một chuỗi</a:t>
            </a:r>
          </a:p>
          <a:p>
            <a:pPr>
              <a:buFont typeface="Wingdings" panose="05000000000000000000" pitchFamily="2" charset="2"/>
              <a:buChar char="Ø"/>
            </a:pPr>
            <a:r>
              <a:rPr lang="en-US"/>
              <a:t>C</a:t>
            </a:r>
            <a:r>
              <a:rPr lang="vi-VN"/>
              <a:t>ó thể thay thế một chuỗi con bên trong một chuỗi bằng một chuỗi con khác bằng cách sử dụng phương thức </a:t>
            </a:r>
            <a:r>
              <a:rPr lang="vi-VN" b="1">
                <a:solidFill>
                  <a:schemeClr val="accent1">
                    <a:lumMod val="75000"/>
                  </a:schemeClr>
                </a:solidFill>
              </a:rPr>
              <a:t>Replace()</a:t>
            </a:r>
            <a:r>
              <a:rPr lang="vi-VN"/>
              <a:t>. </a:t>
            </a:r>
          </a:p>
          <a:p>
            <a:pPr>
              <a:buFont typeface="Wingdings" panose="05000000000000000000" pitchFamily="2" charset="2"/>
              <a:buChar char="Ø"/>
            </a:pPr>
            <a:r>
              <a:rPr lang="vi-VN"/>
              <a:t>Cần hai tham số - chuỗi muốn thay thế và chuỗi được thay thế. </a:t>
            </a:r>
          </a:p>
          <a:p>
            <a:endParaRPr lang="en-US"/>
          </a:p>
        </p:txBody>
      </p:sp>
      <p:sp>
        <p:nvSpPr>
          <p:cNvPr id="4" name="Slide Number Placeholder 3">
            <a:extLst>
              <a:ext uri="{FF2B5EF4-FFF2-40B4-BE49-F238E27FC236}">
                <a16:creationId xmlns:a16="http://schemas.microsoft.com/office/drawing/2014/main" id="{70D1C858-7E3B-4152-8691-C20BA75069FD}"/>
              </a:ext>
            </a:extLst>
          </p:cNvPr>
          <p:cNvSpPr>
            <a:spLocks noGrp="1"/>
          </p:cNvSpPr>
          <p:nvPr>
            <p:ph type="sldNum" sz="quarter" idx="12"/>
          </p:nvPr>
        </p:nvSpPr>
        <p:spPr/>
        <p:txBody>
          <a:bodyPr/>
          <a:lstStyle/>
          <a:p>
            <a:fld id="{5771DB1C-B372-4CFA-B223-ECAC3FCFC319}" type="slidenum">
              <a:rPr lang="en-US" smtClean="0"/>
              <a:t>59</a:t>
            </a:fld>
            <a:endParaRPr lang="en-US"/>
          </a:p>
        </p:txBody>
      </p:sp>
      <p:pic>
        <p:nvPicPr>
          <p:cNvPr id="5" name="Picture 4">
            <a:extLst>
              <a:ext uri="{FF2B5EF4-FFF2-40B4-BE49-F238E27FC236}">
                <a16:creationId xmlns:a16="http://schemas.microsoft.com/office/drawing/2014/main" id="{9B851313-8024-4B52-9E1D-0F53AE1176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68266" y="3429000"/>
            <a:ext cx="8842768" cy="1292860"/>
          </a:xfrm>
          <a:prstGeom prst="rect">
            <a:avLst/>
          </a:prstGeom>
          <a:noFill/>
          <a:ln>
            <a:noFill/>
          </a:ln>
        </p:spPr>
      </p:pic>
    </p:spTree>
    <p:extLst>
      <p:ext uri="{BB962C8B-B14F-4D97-AF65-F5344CB8AC3E}">
        <p14:creationId xmlns:p14="http://schemas.microsoft.com/office/powerpoint/2010/main" val="262114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8BEE8-D729-4009-973B-FAED01F48FD5}"/>
              </a:ext>
            </a:extLst>
          </p:cNvPr>
          <p:cNvSpPr>
            <a:spLocks noGrp="1"/>
          </p:cNvSpPr>
          <p:nvPr>
            <p:ph type="title"/>
          </p:nvPr>
        </p:nvSpPr>
        <p:spPr/>
        <p:txBody>
          <a:bodyPr>
            <a:normAutofit/>
          </a:bodyPr>
          <a:lstStyle/>
          <a:p>
            <a:r>
              <a:rPr lang="en-US"/>
              <a:t>1.1. Định nghĩa</a:t>
            </a:r>
          </a:p>
        </p:txBody>
      </p:sp>
      <p:sp>
        <p:nvSpPr>
          <p:cNvPr id="3" name="Content Placeholder 2">
            <a:extLst>
              <a:ext uri="{FF2B5EF4-FFF2-40B4-BE49-F238E27FC236}">
                <a16:creationId xmlns:a16="http://schemas.microsoft.com/office/drawing/2014/main" id="{C616F353-596F-466B-A765-AC3D907243F1}"/>
              </a:ext>
            </a:extLst>
          </p:cNvPr>
          <p:cNvSpPr>
            <a:spLocks noGrp="1"/>
          </p:cNvSpPr>
          <p:nvPr>
            <p:ph idx="1"/>
          </p:nvPr>
        </p:nvSpPr>
        <p:spPr>
          <a:xfrm>
            <a:off x="228600" y="1276131"/>
            <a:ext cx="7117080" cy="4883369"/>
          </a:xfrm>
        </p:spPr>
        <p:txBody>
          <a:bodyPr>
            <a:normAutofit fontScale="92500" lnSpcReduction="10000"/>
          </a:bodyPr>
          <a:lstStyle/>
          <a:p>
            <a:pPr>
              <a:buFont typeface="Wingdings" panose="05000000000000000000" pitchFamily="2" charset="2"/>
              <a:buChar char="§"/>
            </a:pPr>
            <a:r>
              <a:rPr lang="vi-VN" b="1">
                <a:solidFill>
                  <a:schemeClr val="accent1"/>
                </a:solidFill>
              </a:rPr>
              <a:t>HTML</a:t>
            </a:r>
            <a:r>
              <a:rPr lang="vi-VN"/>
              <a:t> là </a:t>
            </a:r>
            <a:r>
              <a:rPr lang="vi-VN" b="1"/>
              <a:t>ngôn ngữ đánh dấu </a:t>
            </a:r>
            <a:r>
              <a:rPr lang="vi-VN"/>
              <a:t>được sử dụng để cấu trúc và cung cấp ý nghĩa cho nội dung trang web. Ví dụ: xác định các đoạn văn, tiêu đề và bảng dữ liệu hoặc nhúng hình ảnh và video vào trang.</a:t>
            </a:r>
          </a:p>
          <a:p>
            <a:pPr>
              <a:buFont typeface="Wingdings" panose="05000000000000000000" pitchFamily="2" charset="2"/>
              <a:buChar char="§"/>
            </a:pPr>
            <a:r>
              <a:rPr lang="vi-VN" b="1">
                <a:solidFill>
                  <a:schemeClr val="accent1"/>
                </a:solidFill>
              </a:rPr>
              <a:t>CSS</a:t>
            </a:r>
            <a:r>
              <a:rPr lang="vi-VN"/>
              <a:t> là một </a:t>
            </a:r>
            <a:r>
              <a:rPr lang="vi-VN" b="1"/>
              <a:t>ngôn ngữ của các quy tắc kiểu </a:t>
            </a:r>
            <a:r>
              <a:rPr lang="vi-VN"/>
              <a:t>được sử dụng để áp dụng kiểu cho nội dung HTML, chẳng hạn như đặt màu nền và phông chữ, đồng thời bố trí nội dung trong nhiều cột.</a:t>
            </a:r>
          </a:p>
          <a:p>
            <a:pPr>
              <a:buFont typeface="Wingdings" panose="05000000000000000000" pitchFamily="2" charset="2"/>
              <a:buChar char="§"/>
            </a:pPr>
            <a:r>
              <a:rPr lang="vi-VN" b="1">
                <a:solidFill>
                  <a:schemeClr val="accent1"/>
                </a:solidFill>
              </a:rPr>
              <a:t>JavaScript</a:t>
            </a:r>
            <a:r>
              <a:rPr lang="vi-VN"/>
              <a:t> là một </a:t>
            </a:r>
            <a:r>
              <a:rPr lang="vi-VN" b="1"/>
              <a:t>ngôn ngữ kịch bản </a:t>
            </a:r>
            <a:r>
              <a:rPr lang="vi-VN"/>
              <a:t>cho phép tạo nội dung cập nhật động, điều khiển đa phương tiện, tạo hình ảnh động và nhiều vấn đề khác.</a:t>
            </a:r>
          </a:p>
          <a:p>
            <a:pPr>
              <a:buFont typeface="Wingdings" panose="05000000000000000000" pitchFamily="2" charset="2"/>
              <a:buChar char="Ø"/>
            </a:pPr>
            <a:r>
              <a:rPr lang="vi-VN"/>
              <a:t>Ba lớp xây dựng chồng lên nhau một cách độc đáo.</a:t>
            </a:r>
          </a:p>
        </p:txBody>
      </p:sp>
      <p:sp>
        <p:nvSpPr>
          <p:cNvPr id="4" name="Slide Number Placeholder 3">
            <a:extLst>
              <a:ext uri="{FF2B5EF4-FFF2-40B4-BE49-F238E27FC236}">
                <a16:creationId xmlns:a16="http://schemas.microsoft.com/office/drawing/2014/main" id="{D758F171-178F-407D-BB86-446D78E1FF3E}"/>
              </a:ext>
            </a:extLst>
          </p:cNvPr>
          <p:cNvSpPr>
            <a:spLocks noGrp="1"/>
          </p:cNvSpPr>
          <p:nvPr>
            <p:ph type="sldNum" sz="quarter" idx="12"/>
          </p:nvPr>
        </p:nvSpPr>
        <p:spPr/>
        <p:txBody>
          <a:bodyPr/>
          <a:lstStyle/>
          <a:p>
            <a:fld id="{5771DB1C-B372-4CFA-B223-ECAC3FCFC319}" type="slidenum">
              <a:rPr lang="en-US" smtClean="0"/>
              <a:t>6</a:t>
            </a:fld>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D737179C-8700-48DC-88DF-D3B7498F0D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240" y="1533562"/>
            <a:ext cx="4497706" cy="4368506"/>
          </a:xfrm>
          <a:prstGeom prst="rect">
            <a:avLst/>
          </a:prstGeom>
          <a:noFill/>
          <a:ln>
            <a:noFill/>
          </a:ln>
        </p:spPr>
      </p:pic>
    </p:spTree>
    <p:extLst>
      <p:ext uri="{BB962C8B-B14F-4D97-AF65-F5344CB8AC3E}">
        <p14:creationId xmlns:p14="http://schemas.microsoft.com/office/powerpoint/2010/main" val="34195011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28A0-8020-4603-B928-9CAC9FA543E9}"/>
              </a:ext>
            </a:extLst>
          </p:cNvPr>
          <p:cNvSpPr>
            <a:spLocks noGrp="1"/>
          </p:cNvSpPr>
          <p:nvPr>
            <p:ph type="title"/>
          </p:nvPr>
        </p:nvSpPr>
        <p:spPr/>
        <p:txBody>
          <a:bodyPr>
            <a:normAutofit/>
          </a:bodyPr>
          <a:lstStyle/>
          <a:p>
            <a:r>
              <a:rPr lang="en-US"/>
              <a:t>2.6. Mảng</a:t>
            </a:r>
          </a:p>
        </p:txBody>
      </p:sp>
      <p:sp>
        <p:nvSpPr>
          <p:cNvPr id="3" name="Content Placeholder 2">
            <a:extLst>
              <a:ext uri="{FF2B5EF4-FFF2-40B4-BE49-F238E27FC236}">
                <a16:creationId xmlns:a16="http://schemas.microsoft.com/office/drawing/2014/main" id="{D6B0A7D2-9D5A-4C30-B2D7-6B6658160143}"/>
              </a:ext>
            </a:extLst>
          </p:cNvPr>
          <p:cNvSpPr>
            <a:spLocks noGrp="1"/>
          </p:cNvSpPr>
          <p:nvPr>
            <p:ph idx="1"/>
          </p:nvPr>
        </p:nvSpPr>
        <p:spPr/>
        <p:txBody>
          <a:bodyPr>
            <a:normAutofit/>
          </a:bodyPr>
          <a:lstStyle/>
          <a:p>
            <a:r>
              <a:rPr lang="en-US" sz="3600"/>
              <a:t>a.	Tạo mảng</a:t>
            </a:r>
          </a:p>
          <a:p>
            <a:r>
              <a:rPr lang="en-US" sz="3600"/>
              <a:t>b.	Truy cập và sửa đổi các phần tử mảng</a:t>
            </a:r>
          </a:p>
          <a:p>
            <a:r>
              <a:rPr lang="en-US" sz="3600"/>
              <a:t>c.	Tìm độ dài của một mảng</a:t>
            </a:r>
          </a:p>
        </p:txBody>
      </p:sp>
      <p:sp>
        <p:nvSpPr>
          <p:cNvPr id="4" name="Slide Number Placeholder 3">
            <a:extLst>
              <a:ext uri="{FF2B5EF4-FFF2-40B4-BE49-F238E27FC236}">
                <a16:creationId xmlns:a16="http://schemas.microsoft.com/office/drawing/2014/main" id="{20EB71A9-DA6F-46F4-A86F-E8B03EE65EBA}"/>
              </a:ext>
            </a:extLst>
          </p:cNvPr>
          <p:cNvSpPr>
            <a:spLocks noGrp="1"/>
          </p:cNvSpPr>
          <p:nvPr>
            <p:ph type="sldNum" sz="quarter" idx="12"/>
          </p:nvPr>
        </p:nvSpPr>
        <p:spPr/>
        <p:txBody>
          <a:bodyPr/>
          <a:lstStyle/>
          <a:p>
            <a:fld id="{5771DB1C-B372-4CFA-B223-ECAC3FCFC319}" type="slidenum">
              <a:rPr lang="en-US" smtClean="0"/>
              <a:t>60</a:t>
            </a:fld>
            <a:endParaRPr lang="en-US"/>
          </a:p>
        </p:txBody>
      </p:sp>
    </p:spTree>
    <p:extLst>
      <p:ext uri="{BB962C8B-B14F-4D97-AF65-F5344CB8AC3E}">
        <p14:creationId xmlns:p14="http://schemas.microsoft.com/office/powerpoint/2010/main" val="4170083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28A0-8020-4603-B928-9CAC9FA543E9}"/>
              </a:ext>
            </a:extLst>
          </p:cNvPr>
          <p:cNvSpPr>
            <a:spLocks noGrp="1"/>
          </p:cNvSpPr>
          <p:nvPr>
            <p:ph type="title"/>
          </p:nvPr>
        </p:nvSpPr>
        <p:spPr/>
        <p:txBody>
          <a:bodyPr>
            <a:normAutofit/>
          </a:bodyPr>
          <a:lstStyle/>
          <a:p>
            <a:r>
              <a:rPr lang="en-US"/>
              <a:t>2.6. Mảng</a:t>
            </a:r>
          </a:p>
        </p:txBody>
      </p:sp>
      <p:sp>
        <p:nvSpPr>
          <p:cNvPr id="3" name="Content Placeholder 2">
            <a:extLst>
              <a:ext uri="{FF2B5EF4-FFF2-40B4-BE49-F238E27FC236}">
                <a16:creationId xmlns:a16="http://schemas.microsoft.com/office/drawing/2014/main" id="{D6B0A7D2-9D5A-4C30-B2D7-6B6658160143}"/>
              </a:ext>
            </a:extLst>
          </p:cNvPr>
          <p:cNvSpPr>
            <a:spLocks noGrp="1"/>
          </p:cNvSpPr>
          <p:nvPr>
            <p:ph idx="1"/>
          </p:nvPr>
        </p:nvSpPr>
        <p:spPr/>
        <p:txBody>
          <a:bodyPr/>
          <a:lstStyle/>
          <a:p>
            <a:r>
              <a:rPr lang="en-US" b="1">
                <a:solidFill>
                  <a:schemeClr val="accent1">
                    <a:lumMod val="75000"/>
                  </a:schemeClr>
                </a:solidFill>
              </a:rPr>
              <a:t>a. Tạo mảng</a:t>
            </a:r>
          </a:p>
          <a:p>
            <a:pPr>
              <a:buFont typeface="Wingdings" panose="05000000000000000000" pitchFamily="2" charset="2"/>
              <a:buChar char="Ø"/>
            </a:pPr>
            <a:r>
              <a:rPr lang="vi-VN"/>
              <a:t>Mảng bao gồm dấu ngoặc vuông và các phần tử được phân tách bằng dấu phẩy.</a:t>
            </a:r>
          </a:p>
          <a:p>
            <a:pPr>
              <a:buFont typeface="Wingdings" panose="05000000000000000000" pitchFamily="2" charset="2"/>
              <a:buChar char="Ø"/>
            </a:pPr>
            <a:r>
              <a:rPr lang="vi-VN"/>
              <a:t>Mảng có thể lưu trữ nhiều kiểu dữ liệu khác nhau - chuỗi, số, đối tượng và thậm chí cả các mảng khác.</a:t>
            </a:r>
          </a:p>
        </p:txBody>
      </p:sp>
      <p:sp>
        <p:nvSpPr>
          <p:cNvPr id="4" name="Slide Number Placeholder 3">
            <a:extLst>
              <a:ext uri="{FF2B5EF4-FFF2-40B4-BE49-F238E27FC236}">
                <a16:creationId xmlns:a16="http://schemas.microsoft.com/office/drawing/2014/main" id="{20EB71A9-DA6F-46F4-A86F-E8B03EE65EBA}"/>
              </a:ext>
            </a:extLst>
          </p:cNvPr>
          <p:cNvSpPr>
            <a:spLocks noGrp="1"/>
          </p:cNvSpPr>
          <p:nvPr>
            <p:ph type="sldNum" sz="quarter" idx="12"/>
          </p:nvPr>
        </p:nvSpPr>
        <p:spPr/>
        <p:txBody>
          <a:bodyPr/>
          <a:lstStyle/>
          <a:p>
            <a:fld id="{5771DB1C-B372-4CFA-B223-ECAC3FCFC319}" type="slidenum">
              <a:rPr lang="en-US" smtClean="0"/>
              <a:t>61</a:t>
            </a:fld>
            <a:endParaRPr lang="en-US"/>
          </a:p>
        </p:txBody>
      </p:sp>
      <p:pic>
        <p:nvPicPr>
          <p:cNvPr id="5" name="Picture 4">
            <a:extLst>
              <a:ext uri="{FF2B5EF4-FFF2-40B4-BE49-F238E27FC236}">
                <a16:creationId xmlns:a16="http://schemas.microsoft.com/office/drawing/2014/main" id="{DCB1F6A5-8789-442E-8067-BB1168A742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8156" y="3398520"/>
            <a:ext cx="10056639" cy="1239520"/>
          </a:xfrm>
          <a:prstGeom prst="rect">
            <a:avLst/>
          </a:prstGeom>
          <a:noFill/>
          <a:ln>
            <a:noFill/>
          </a:ln>
        </p:spPr>
      </p:pic>
      <p:pic>
        <p:nvPicPr>
          <p:cNvPr id="6" name="Picture 5">
            <a:extLst>
              <a:ext uri="{FF2B5EF4-FFF2-40B4-BE49-F238E27FC236}">
                <a16:creationId xmlns:a16="http://schemas.microsoft.com/office/drawing/2014/main" id="{A8553AA6-C3C6-4C30-BE35-3C115C05A2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5786" y="4815839"/>
            <a:ext cx="6340428" cy="1163037"/>
          </a:xfrm>
          <a:prstGeom prst="rect">
            <a:avLst/>
          </a:prstGeom>
          <a:noFill/>
          <a:ln>
            <a:noFill/>
          </a:ln>
        </p:spPr>
      </p:pic>
    </p:spTree>
    <p:extLst>
      <p:ext uri="{BB962C8B-B14F-4D97-AF65-F5344CB8AC3E}">
        <p14:creationId xmlns:p14="http://schemas.microsoft.com/office/powerpoint/2010/main" val="2740462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28A0-8020-4603-B928-9CAC9FA543E9}"/>
              </a:ext>
            </a:extLst>
          </p:cNvPr>
          <p:cNvSpPr>
            <a:spLocks noGrp="1"/>
          </p:cNvSpPr>
          <p:nvPr>
            <p:ph type="title"/>
          </p:nvPr>
        </p:nvSpPr>
        <p:spPr/>
        <p:txBody>
          <a:bodyPr>
            <a:normAutofit/>
          </a:bodyPr>
          <a:lstStyle/>
          <a:p>
            <a:r>
              <a:rPr lang="en-US"/>
              <a:t>2.6. Mảng</a:t>
            </a:r>
          </a:p>
        </p:txBody>
      </p:sp>
      <p:sp>
        <p:nvSpPr>
          <p:cNvPr id="3" name="Content Placeholder 2">
            <a:extLst>
              <a:ext uri="{FF2B5EF4-FFF2-40B4-BE49-F238E27FC236}">
                <a16:creationId xmlns:a16="http://schemas.microsoft.com/office/drawing/2014/main" id="{D6B0A7D2-9D5A-4C30-B2D7-6B6658160143}"/>
              </a:ext>
            </a:extLst>
          </p:cNvPr>
          <p:cNvSpPr>
            <a:spLocks noGrp="1"/>
          </p:cNvSpPr>
          <p:nvPr>
            <p:ph idx="1"/>
          </p:nvPr>
        </p:nvSpPr>
        <p:spPr/>
        <p:txBody>
          <a:bodyPr>
            <a:normAutofit/>
          </a:bodyPr>
          <a:lstStyle/>
          <a:p>
            <a:r>
              <a:rPr lang="en-US" sz="2400" b="1">
                <a:solidFill>
                  <a:schemeClr val="accent1">
                    <a:lumMod val="75000"/>
                  </a:schemeClr>
                </a:solidFill>
              </a:rPr>
              <a:t>b. Truy cập và sửa đổi các phần tử mảng</a:t>
            </a:r>
          </a:p>
          <a:p>
            <a:pPr>
              <a:buFont typeface="Wingdings" panose="05000000000000000000" pitchFamily="2" charset="2"/>
              <a:buChar char="Ø"/>
            </a:pPr>
            <a:r>
              <a:rPr lang="vi-VN" sz="2400"/>
              <a:t>Có thể truy cập các mục riêng lẻ trong mảng bằng cách sử dụng ký hiệu </a:t>
            </a:r>
            <a:r>
              <a:rPr lang="en-US" sz="2400"/>
              <a:t>[]</a:t>
            </a:r>
            <a:r>
              <a:rPr lang="vi-VN" sz="2400"/>
              <a:t>.</a:t>
            </a:r>
            <a:endParaRPr lang="en-US" sz="2400"/>
          </a:p>
          <a:p>
            <a:endParaRPr lang="en-US" sz="2400"/>
          </a:p>
          <a:p>
            <a:endParaRPr lang="en-US" sz="2400"/>
          </a:p>
          <a:p>
            <a:endParaRPr lang="en-US" sz="2400"/>
          </a:p>
          <a:p>
            <a:pPr>
              <a:buFont typeface="Wingdings" panose="05000000000000000000" pitchFamily="2" charset="2"/>
              <a:buChar char="Ø"/>
            </a:pPr>
            <a:r>
              <a:rPr lang="vi-VN" sz="2400"/>
              <a:t>Lưu ý rằng một mảng bên trong một mảng được gọi là mảng nhiều chiều.</a:t>
            </a:r>
            <a:endParaRPr lang="en-US" sz="2400"/>
          </a:p>
          <a:p>
            <a:pPr>
              <a:buFont typeface="Wingdings" panose="05000000000000000000" pitchFamily="2" charset="2"/>
              <a:buChar char="Ø"/>
            </a:pPr>
            <a:r>
              <a:rPr lang="en-US" sz="2400"/>
              <a:t>C</a:t>
            </a:r>
            <a:r>
              <a:rPr lang="vi-VN" sz="2400"/>
              <a:t>ó thể truy cập một mục bên trong một mảng mà chính nó nằm trong một mảng khác bằng cách nối hai bộ dấu </a:t>
            </a:r>
            <a:r>
              <a:rPr lang="en-US" sz="2400"/>
              <a:t>[] </a:t>
            </a:r>
            <a:r>
              <a:rPr lang="vi-VN" sz="2400"/>
              <a:t>với nhau.</a:t>
            </a:r>
            <a:endParaRPr lang="en-US" sz="2400"/>
          </a:p>
        </p:txBody>
      </p:sp>
      <p:sp>
        <p:nvSpPr>
          <p:cNvPr id="4" name="Slide Number Placeholder 3">
            <a:extLst>
              <a:ext uri="{FF2B5EF4-FFF2-40B4-BE49-F238E27FC236}">
                <a16:creationId xmlns:a16="http://schemas.microsoft.com/office/drawing/2014/main" id="{20EB71A9-DA6F-46F4-A86F-E8B03EE65EBA}"/>
              </a:ext>
            </a:extLst>
          </p:cNvPr>
          <p:cNvSpPr>
            <a:spLocks noGrp="1"/>
          </p:cNvSpPr>
          <p:nvPr>
            <p:ph type="sldNum" sz="quarter" idx="12"/>
          </p:nvPr>
        </p:nvSpPr>
        <p:spPr/>
        <p:txBody>
          <a:bodyPr/>
          <a:lstStyle/>
          <a:p>
            <a:fld id="{5771DB1C-B372-4CFA-B223-ECAC3FCFC319}" type="slidenum">
              <a:rPr lang="en-US" smtClean="0"/>
              <a:t>62</a:t>
            </a:fld>
            <a:endParaRPr lang="en-US"/>
          </a:p>
        </p:txBody>
      </p:sp>
      <p:pic>
        <p:nvPicPr>
          <p:cNvPr id="5" name="Picture 4">
            <a:extLst>
              <a:ext uri="{FF2B5EF4-FFF2-40B4-BE49-F238E27FC236}">
                <a16:creationId xmlns:a16="http://schemas.microsoft.com/office/drawing/2014/main" id="{6E316284-240B-4439-A55B-3DF010604C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71158" y="2252553"/>
            <a:ext cx="3436983" cy="1293664"/>
          </a:xfrm>
          <a:prstGeom prst="rect">
            <a:avLst/>
          </a:prstGeom>
          <a:noFill/>
          <a:ln>
            <a:noFill/>
          </a:ln>
        </p:spPr>
      </p:pic>
      <p:pic>
        <p:nvPicPr>
          <p:cNvPr id="6" name="Picture 5">
            <a:extLst>
              <a:ext uri="{FF2B5EF4-FFF2-40B4-BE49-F238E27FC236}">
                <a16:creationId xmlns:a16="http://schemas.microsoft.com/office/drawing/2014/main" id="{057BF7AB-5605-4BC6-897D-0EAC350FB9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5969" y="5148410"/>
            <a:ext cx="3007360" cy="866918"/>
          </a:xfrm>
          <a:prstGeom prst="rect">
            <a:avLst/>
          </a:prstGeom>
          <a:noFill/>
          <a:ln>
            <a:noFill/>
          </a:ln>
        </p:spPr>
      </p:pic>
    </p:spTree>
    <p:extLst>
      <p:ext uri="{BB962C8B-B14F-4D97-AF65-F5344CB8AC3E}">
        <p14:creationId xmlns:p14="http://schemas.microsoft.com/office/powerpoint/2010/main" val="3524401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28A0-8020-4603-B928-9CAC9FA543E9}"/>
              </a:ext>
            </a:extLst>
          </p:cNvPr>
          <p:cNvSpPr>
            <a:spLocks noGrp="1"/>
          </p:cNvSpPr>
          <p:nvPr>
            <p:ph type="title"/>
          </p:nvPr>
        </p:nvSpPr>
        <p:spPr/>
        <p:txBody>
          <a:bodyPr>
            <a:normAutofit/>
          </a:bodyPr>
          <a:lstStyle/>
          <a:p>
            <a:r>
              <a:rPr lang="en-US"/>
              <a:t>2.6. Mảng</a:t>
            </a:r>
          </a:p>
        </p:txBody>
      </p:sp>
      <p:sp>
        <p:nvSpPr>
          <p:cNvPr id="3" name="Content Placeholder 2">
            <a:extLst>
              <a:ext uri="{FF2B5EF4-FFF2-40B4-BE49-F238E27FC236}">
                <a16:creationId xmlns:a16="http://schemas.microsoft.com/office/drawing/2014/main" id="{D6B0A7D2-9D5A-4C30-B2D7-6B6658160143}"/>
              </a:ext>
            </a:extLst>
          </p:cNvPr>
          <p:cNvSpPr>
            <a:spLocks noGrp="1"/>
          </p:cNvSpPr>
          <p:nvPr>
            <p:ph idx="1"/>
          </p:nvPr>
        </p:nvSpPr>
        <p:spPr/>
        <p:txBody>
          <a:bodyPr>
            <a:normAutofit/>
          </a:bodyPr>
          <a:lstStyle/>
          <a:p>
            <a:r>
              <a:rPr lang="en-US" sz="2400" b="1">
                <a:solidFill>
                  <a:schemeClr val="accent1">
                    <a:lumMod val="75000"/>
                  </a:schemeClr>
                </a:solidFill>
              </a:rPr>
              <a:t>c. Tìm độ dài của một mảng</a:t>
            </a:r>
          </a:p>
          <a:p>
            <a:pPr>
              <a:buFont typeface="Wingdings" panose="05000000000000000000" pitchFamily="2" charset="2"/>
              <a:buChar char="Ø"/>
            </a:pPr>
            <a:r>
              <a:rPr lang="vi-VN" sz="2400"/>
              <a:t>Có thể tìm ra độ dài của một mảng giống như cách tìm ra độ dài của một chuỗi - bằng cách sử dụng thuộc tính </a:t>
            </a:r>
            <a:r>
              <a:rPr lang="vi-VN" sz="2400" b="1"/>
              <a:t>length</a:t>
            </a:r>
            <a:r>
              <a:rPr lang="vi-VN" sz="2400"/>
              <a:t>.</a:t>
            </a:r>
            <a:endParaRPr lang="en-US" sz="2400"/>
          </a:p>
          <a:p>
            <a:endParaRPr lang="en-US" sz="2400"/>
          </a:p>
          <a:p>
            <a:endParaRPr lang="en-US" sz="2400"/>
          </a:p>
          <a:p>
            <a:pPr>
              <a:buFont typeface="Wingdings" panose="05000000000000000000" pitchFamily="2" charset="2"/>
              <a:buChar char="Ø"/>
            </a:pPr>
            <a:r>
              <a:rPr lang="vi-VN" sz="2400"/>
              <a:t>Có nhiều cách sử dụng khác nhau nhưng thường được vận dụng để duyệt các phần tử trong mảng.</a:t>
            </a:r>
            <a:endParaRPr lang="en-US" sz="2400"/>
          </a:p>
        </p:txBody>
      </p:sp>
      <p:sp>
        <p:nvSpPr>
          <p:cNvPr id="4" name="Slide Number Placeholder 3">
            <a:extLst>
              <a:ext uri="{FF2B5EF4-FFF2-40B4-BE49-F238E27FC236}">
                <a16:creationId xmlns:a16="http://schemas.microsoft.com/office/drawing/2014/main" id="{20EB71A9-DA6F-46F4-A86F-E8B03EE65EBA}"/>
              </a:ext>
            </a:extLst>
          </p:cNvPr>
          <p:cNvSpPr>
            <a:spLocks noGrp="1"/>
          </p:cNvSpPr>
          <p:nvPr>
            <p:ph type="sldNum" sz="quarter" idx="12"/>
          </p:nvPr>
        </p:nvSpPr>
        <p:spPr/>
        <p:txBody>
          <a:bodyPr/>
          <a:lstStyle/>
          <a:p>
            <a:fld id="{5771DB1C-B372-4CFA-B223-ECAC3FCFC319}" type="slidenum">
              <a:rPr lang="en-US" smtClean="0"/>
              <a:t>63</a:t>
            </a:fld>
            <a:endParaRPr lang="en-US"/>
          </a:p>
        </p:txBody>
      </p:sp>
      <p:pic>
        <p:nvPicPr>
          <p:cNvPr id="5" name="Picture 4">
            <a:extLst>
              <a:ext uri="{FF2B5EF4-FFF2-40B4-BE49-F238E27FC236}">
                <a16:creationId xmlns:a16="http://schemas.microsoft.com/office/drawing/2014/main" id="{47C9BB70-077A-4280-8068-FE452CB1B2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52496" y="2288540"/>
            <a:ext cx="3687008" cy="1318260"/>
          </a:xfrm>
          <a:prstGeom prst="rect">
            <a:avLst/>
          </a:prstGeom>
          <a:noFill/>
          <a:ln>
            <a:noFill/>
          </a:ln>
        </p:spPr>
      </p:pic>
      <p:pic>
        <p:nvPicPr>
          <p:cNvPr id="6" name="Picture 5">
            <a:extLst>
              <a:ext uri="{FF2B5EF4-FFF2-40B4-BE49-F238E27FC236}">
                <a16:creationId xmlns:a16="http://schemas.microsoft.com/office/drawing/2014/main" id="{79F9FB10-2CBB-4846-9349-6D2898B244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7217" y="4185920"/>
            <a:ext cx="6964866" cy="1973580"/>
          </a:xfrm>
          <a:prstGeom prst="rect">
            <a:avLst/>
          </a:prstGeom>
          <a:noFill/>
          <a:ln>
            <a:noFill/>
          </a:ln>
        </p:spPr>
      </p:pic>
    </p:spTree>
    <p:extLst>
      <p:ext uri="{BB962C8B-B14F-4D97-AF65-F5344CB8AC3E}">
        <p14:creationId xmlns:p14="http://schemas.microsoft.com/office/powerpoint/2010/main" val="1820192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4EB8-18E2-4DAF-8D3C-5F2FEDCC1BF1}"/>
              </a:ext>
            </a:extLst>
          </p:cNvPr>
          <p:cNvSpPr>
            <a:spLocks noGrp="1"/>
          </p:cNvSpPr>
          <p:nvPr>
            <p:ph type="title"/>
          </p:nvPr>
        </p:nvSpPr>
        <p:spPr/>
        <p:txBody>
          <a:bodyPr>
            <a:normAutofit/>
          </a:bodyPr>
          <a:lstStyle/>
          <a:p>
            <a:r>
              <a:rPr lang="en-US"/>
              <a:t>2.7. Xây dựng blocks</a:t>
            </a:r>
          </a:p>
        </p:txBody>
      </p:sp>
      <p:sp>
        <p:nvSpPr>
          <p:cNvPr id="3" name="Content Placeholder 2">
            <a:extLst>
              <a:ext uri="{FF2B5EF4-FFF2-40B4-BE49-F238E27FC236}">
                <a16:creationId xmlns:a16="http://schemas.microsoft.com/office/drawing/2014/main" id="{D99B81A3-63F7-469D-8AA2-23FADEC33528}"/>
              </a:ext>
            </a:extLst>
          </p:cNvPr>
          <p:cNvSpPr>
            <a:spLocks noGrp="1"/>
          </p:cNvSpPr>
          <p:nvPr>
            <p:ph idx="1"/>
          </p:nvPr>
        </p:nvSpPr>
        <p:spPr/>
        <p:txBody>
          <a:bodyPr>
            <a:normAutofit/>
          </a:bodyPr>
          <a:lstStyle/>
          <a:p>
            <a:r>
              <a:rPr lang="en-US" sz="3600"/>
              <a:t>Các khỗi mã (</a:t>
            </a:r>
            <a:r>
              <a:rPr lang="en-US" sz="3600" i="1"/>
              <a:t>code blocks</a:t>
            </a:r>
            <a:r>
              <a:rPr lang="en-US" sz="3600"/>
              <a:t>) thường gặp:</a:t>
            </a:r>
          </a:p>
          <a:p>
            <a:r>
              <a:rPr lang="en-US" sz="3600"/>
              <a:t>a.	Câu lệnh điều kiện</a:t>
            </a:r>
          </a:p>
          <a:p>
            <a:r>
              <a:rPr lang="en-US" sz="3600"/>
              <a:t>b.	Vòng lặp</a:t>
            </a:r>
          </a:p>
          <a:p>
            <a:r>
              <a:rPr lang="en-US" sz="3600"/>
              <a:t>c.	Hàm</a:t>
            </a:r>
          </a:p>
          <a:p>
            <a:r>
              <a:rPr lang="en-US" sz="3600"/>
              <a:t>d.	Sự kiện</a:t>
            </a:r>
          </a:p>
        </p:txBody>
      </p:sp>
      <p:sp>
        <p:nvSpPr>
          <p:cNvPr id="4" name="Slide Number Placeholder 3">
            <a:extLst>
              <a:ext uri="{FF2B5EF4-FFF2-40B4-BE49-F238E27FC236}">
                <a16:creationId xmlns:a16="http://schemas.microsoft.com/office/drawing/2014/main" id="{03B48A66-29CF-4124-8A75-E6D121D25884}"/>
              </a:ext>
            </a:extLst>
          </p:cNvPr>
          <p:cNvSpPr>
            <a:spLocks noGrp="1"/>
          </p:cNvSpPr>
          <p:nvPr>
            <p:ph type="sldNum" sz="quarter" idx="12"/>
          </p:nvPr>
        </p:nvSpPr>
        <p:spPr/>
        <p:txBody>
          <a:bodyPr/>
          <a:lstStyle/>
          <a:p>
            <a:fld id="{5771DB1C-B372-4CFA-B223-ECAC3FCFC319}" type="slidenum">
              <a:rPr lang="en-US" smtClean="0"/>
              <a:t>64</a:t>
            </a:fld>
            <a:endParaRPr lang="en-US"/>
          </a:p>
        </p:txBody>
      </p:sp>
    </p:spTree>
    <p:extLst>
      <p:ext uri="{BB962C8B-B14F-4D97-AF65-F5344CB8AC3E}">
        <p14:creationId xmlns:p14="http://schemas.microsoft.com/office/powerpoint/2010/main" val="327569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4EB8-18E2-4DAF-8D3C-5F2FEDCC1BF1}"/>
              </a:ext>
            </a:extLst>
          </p:cNvPr>
          <p:cNvSpPr>
            <a:spLocks noGrp="1"/>
          </p:cNvSpPr>
          <p:nvPr>
            <p:ph type="title"/>
          </p:nvPr>
        </p:nvSpPr>
        <p:spPr/>
        <p:txBody>
          <a:bodyPr>
            <a:normAutofit/>
          </a:bodyPr>
          <a:lstStyle/>
          <a:p>
            <a:r>
              <a:rPr lang="en-US"/>
              <a:t>2.7. Xây dựng blocks</a:t>
            </a:r>
          </a:p>
        </p:txBody>
      </p:sp>
      <p:sp>
        <p:nvSpPr>
          <p:cNvPr id="3" name="Content Placeholder 2">
            <a:extLst>
              <a:ext uri="{FF2B5EF4-FFF2-40B4-BE49-F238E27FC236}">
                <a16:creationId xmlns:a16="http://schemas.microsoft.com/office/drawing/2014/main" id="{D99B81A3-63F7-469D-8AA2-23FADEC33528}"/>
              </a:ext>
            </a:extLst>
          </p:cNvPr>
          <p:cNvSpPr>
            <a:spLocks noGrp="1"/>
          </p:cNvSpPr>
          <p:nvPr>
            <p:ph idx="1"/>
          </p:nvPr>
        </p:nvSpPr>
        <p:spPr/>
        <p:txBody>
          <a:bodyPr/>
          <a:lstStyle/>
          <a:p>
            <a:r>
              <a:rPr lang="en-US" b="1">
                <a:solidFill>
                  <a:schemeClr val="accent1">
                    <a:lumMod val="75000"/>
                  </a:schemeClr>
                </a:solidFill>
              </a:rPr>
              <a:t>a. Câu lệnh điều kiện</a:t>
            </a:r>
          </a:p>
          <a:p>
            <a:pPr>
              <a:buFont typeface="Wingdings" panose="05000000000000000000" pitchFamily="2" charset="2"/>
              <a:buChar char="Ø"/>
            </a:pPr>
            <a:r>
              <a:rPr lang="vi-VN"/>
              <a:t>Câu lệnh điều kiện được sử dụng để thực hiện các hành động khác nhau dựa trên các điều kiện khác nhau.</a:t>
            </a:r>
            <a:endParaRPr lang="en-US"/>
          </a:p>
          <a:p>
            <a:pPr>
              <a:buFont typeface="Wingdings" panose="05000000000000000000" pitchFamily="2" charset="2"/>
              <a:buChar char="Ø"/>
            </a:pPr>
            <a:r>
              <a:rPr lang="vi-VN"/>
              <a:t>Trong JavaScript, chúng ta có các câu lệnh điều kiện sau:</a:t>
            </a:r>
            <a:endParaRPr lang="en-US"/>
          </a:p>
        </p:txBody>
      </p:sp>
      <p:sp>
        <p:nvSpPr>
          <p:cNvPr id="4" name="Slide Number Placeholder 3">
            <a:extLst>
              <a:ext uri="{FF2B5EF4-FFF2-40B4-BE49-F238E27FC236}">
                <a16:creationId xmlns:a16="http://schemas.microsoft.com/office/drawing/2014/main" id="{03B48A66-29CF-4124-8A75-E6D121D25884}"/>
              </a:ext>
            </a:extLst>
          </p:cNvPr>
          <p:cNvSpPr>
            <a:spLocks noGrp="1"/>
          </p:cNvSpPr>
          <p:nvPr>
            <p:ph type="sldNum" sz="quarter" idx="12"/>
          </p:nvPr>
        </p:nvSpPr>
        <p:spPr/>
        <p:txBody>
          <a:bodyPr/>
          <a:lstStyle/>
          <a:p>
            <a:fld id="{5771DB1C-B372-4CFA-B223-ECAC3FCFC319}" type="slidenum">
              <a:rPr lang="en-US" smtClean="0"/>
              <a:t>65</a:t>
            </a:fld>
            <a:endParaRPr lang="en-US"/>
          </a:p>
        </p:txBody>
      </p:sp>
      <p:pic>
        <p:nvPicPr>
          <p:cNvPr id="5" name="Picture 4">
            <a:extLst>
              <a:ext uri="{FF2B5EF4-FFF2-40B4-BE49-F238E27FC236}">
                <a16:creationId xmlns:a16="http://schemas.microsoft.com/office/drawing/2014/main" id="{C5F6AF0E-7062-4913-AACE-8B0C61EF55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0912" y="3307647"/>
            <a:ext cx="7321408" cy="1100015"/>
          </a:xfrm>
          <a:prstGeom prst="rect">
            <a:avLst/>
          </a:prstGeom>
          <a:noFill/>
          <a:ln>
            <a:solidFill>
              <a:schemeClr val="tx1">
                <a:lumMod val="75000"/>
                <a:lumOff val="25000"/>
              </a:schemeClr>
            </a:solidFill>
          </a:ln>
        </p:spPr>
      </p:pic>
      <p:pic>
        <p:nvPicPr>
          <p:cNvPr id="6" name="Picture 5">
            <a:extLst>
              <a:ext uri="{FF2B5EF4-FFF2-40B4-BE49-F238E27FC236}">
                <a16:creationId xmlns:a16="http://schemas.microsoft.com/office/drawing/2014/main" id="{5DB08A85-0B9B-4B2B-BF13-1C97B84381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0912" y="4506006"/>
            <a:ext cx="7321408" cy="1761225"/>
          </a:xfrm>
          <a:prstGeom prst="rect">
            <a:avLst/>
          </a:prstGeom>
          <a:noFill/>
          <a:ln>
            <a:solidFill>
              <a:schemeClr val="tx1">
                <a:lumMod val="75000"/>
                <a:lumOff val="25000"/>
              </a:schemeClr>
            </a:solidFill>
          </a:ln>
        </p:spPr>
      </p:pic>
    </p:spTree>
    <p:extLst>
      <p:ext uri="{BB962C8B-B14F-4D97-AF65-F5344CB8AC3E}">
        <p14:creationId xmlns:p14="http://schemas.microsoft.com/office/powerpoint/2010/main" val="2413849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4EB8-18E2-4DAF-8D3C-5F2FEDCC1BF1}"/>
              </a:ext>
            </a:extLst>
          </p:cNvPr>
          <p:cNvSpPr>
            <a:spLocks noGrp="1"/>
          </p:cNvSpPr>
          <p:nvPr>
            <p:ph type="title"/>
          </p:nvPr>
        </p:nvSpPr>
        <p:spPr/>
        <p:txBody>
          <a:bodyPr>
            <a:normAutofit/>
          </a:bodyPr>
          <a:lstStyle/>
          <a:p>
            <a:r>
              <a:rPr lang="en-US"/>
              <a:t>2.7. Xây dựng blocks</a:t>
            </a:r>
          </a:p>
        </p:txBody>
      </p:sp>
      <p:sp>
        <p:nvSpPr>
          <p:cNvPr id="3" name="Content Placeholder 2">
            <a:extLst>
              <a:ext uri="{FF2B5EF4-FFF2-40B4-BE49-F238E27FC236}">
                <a16:creationId xmlns:a16="http://schemas.microsoft.com/office/drawing/2014/main" id="{D99B81A3-63F7-469D-8AA2-23FADEC33528}"/>
              </a:ext>
            </a:extLst>
          </p:cNvPr>
          <p:cNvSpPr>
            <a:spLocks noGrp="1"/>
          </p:cNvSpPr>
          <p:nvPr>
            <p:ph idx="1"/>
          </p:nvPr>
        </p:nvSpPr>
        <p:spPr/>
        <p:txBody>
          <a:bodyPr>
            <a:normAutofit/>
          </a:bodyPr>
          <a:lstStyle/>
          <a:p>
            <a:r>
              <a:rPr lang="en-US" sz="2400" b="1">
                <a:solidFill>
                  <a:schemeClr val="accent1">
                    <a:lumMod val="75000"/>
                  </a:schemeClr>
                </a:solidFill>
              </a:rPr>
              <a:t>a. Câu lệnh điều kiện</a:t>
            </a:r>
          </a:p>
          <a:p>
            <a:pPr>
              <a:buFont typeface="Wingdings" panose="05000000000000000000" pitchFamily="2" charset="2"/>
              <a:buChar char="Ø"/>
            </a:pPr>
            <a:r>
              <a:rPr lang="vi-VN" sz="2400"/>
              <a:t>Câu lệnh điều kiện được sử dụng để thực hiện các hành động khác nhau dựa trên các điều kiện khác nhau.</a:t>
            </a:r>
            <a:endParaRPr lang="en-US" sz="2400"/>
          </a:p>
          <a:p>
            <a:pPr>
              <a:buFont typeface="Wingdings" panose="05000000000000000000" pitchFamily="2" charset="2"/>
              <a:buChar char="Ø"/>
            </a:pPr>
            <a:r>
              <a:rPr lang="vi-VN" sz="2400"/>
              <a:t>Trong JavaScript, chúng ta có các câu lệnh điều kiện sau:</a:t>
            </a:r>
            <a:endParaRPr lang="en-US" sz="2400"/>
          </a:p>
        </p:txBody>
      </p:sp>
      <p:sp>
        <p:nvSpPr>
          <p:cNvPr id="4" name="Slide Number Placeholder 3">
            <a:extLst>
              <a:ext uri="{FF2B5EF4-FFF2-40B4-BE49-F238E27FC236}">
                <a16:creationId xmlns:a16="http://schemas.microsoft.com/office/drawing/2014/main" id="{03B48A66-29CF-4124-8A75-E6D121D25884}"/>
              </a:ext>
            </a:extLst>
          </p:cNvPr>
          <p:cNvSpPr>
            <a:spLocks noGrp="1"/>
          </p:cNvSpPr>
          <p:nvPr>
            <p:ph type="sldNum" sz="quarter" idx="12"/>
          </p:nvPr>
        </p:nvSpPr>
        <p:spPr/>
        <p:txBody>
          <a:bodyPr/>
          <a:lstStyle/>
          <a:p>
            <a:fld id="{5771DB1C-B372-4CFA-B223-ECAC3FCFC319}" type="slidenum">
              <a:rPr lang="en-US" smtClean="0"/>
              <a:t>66</a:t>
            </a:fld>
            <a:endParaRPr lang="en-US"/>
          </a:p>
        </p:txBody>
      </p:sp>
      <p:pic>
        <p:nvPicPr>
          <p:cNvPr id="7" name="Picture 6">
            <a:extLst>
              <a:ext uri="{FF2B5EF4-FFF2-40B4-BE49-F238E27FC236}">
                <a16:creationId xmlns:a16="http://schemas.microsoft.com/office/drawing/2014/main" id="{01FC4D08-3D98-4D6F-9EEE-67875AABFA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240" y="3083560"/>
            <a:ext cx="8126887" cy="3075940"/>
          </a:xfrm>
          <a:prstGeom prst="rect">
            <a:avLst/>
          </a:prstGeom>
          <a:noFill/>
          <a:ln>
            <a:solidFill>
              <a:schemeClr val="tx1">
                <a:lumMod val="50000"/>
                <a:lumOff val="50000"/>
              </a:schemeClr>
            </a:solidFill>
          </a:ln>
        </p:spPr>
      </p:pic>
      <p:pic>
        <p:nvPicPr>
          <p:cNvPr id="8" name="Picture 7">
            <a:extLst>
              <a:ext uri="{FF2B5EF4-FFF2-40B4-BE49-F238E27FC236}">
                <a16:creationId xmlns:a16="http://schemas.microsoft.com/office/drawing/2014/main" id="{BB595E84-65D9-4BEE-8176-7CADCCADB7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44767" y="2955290"/>
            <a:ext cx="2606040" cy="3332480"/>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2427620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4EB8-18E2-4DAF-8D3C-5F2FEDCC1BF1}"/>
              </a:ext>
            </a:extLst>
          </p:cNvPr>
          <p:cNvSpPr>
            <a:spLocks noGrp="1"/>
          </p:cNvSpPr>
          <p:nvPr>
            <p:ph type="title"/>
          </p:nvPr>
        </p:nvSpPr>
        <p:spPr/>
        <p:txBody>
          <a:bodyPr>
            <a:normAutofit/>
          </a:bodyPr>
          <a:lstStyle/>
          <a:p>
            <a:r>
              <a:rPr lang="en-US"/>
              <a:t>2.7. Xây dựng blocks</a:t>
            </a:r>
          </a:p>
        </p:txBody>
      </p:sp>
      <p:sp>
        <p:nvSpPr>
          <p:cNvPr id="3" name="Content Placeholder 2">
            <a:extLst>
              <a:ext uri="{FF2B5EF4-FFF2-40B4-BE49-F238E27FC236}">
                <a16:creationId xmlns:a16="http://schemas.microsoft.com/office/drawing/2014/main" id="{D99B81A3-63F7-469D-8AA2-23FADEC33528}"/>
              </a:ext>
            </a:extLst>
          </p:cNvPr>
          <p:cNvSpPr>
            <a:spLocks noGrp="1"/>
          </p:cNvSpPr>
          <p:nvPr>
            <p:ph idx="1"/>
          </p:nvPr>
        </p:nvSpPr>
        <p:spPr/>
        <p:txBody>
          <a:bodyPr/>
          <a:lstStyle/>
          <a:p>
            <a:r>
              <a:rPr lang="en-US" b="1">
                <a:solidFill>
                  <a:schemeClr val="accent1">
                    <a:lumMod val="75000"/>
                  </a:schemeClr>
                </a:solidFill>
              </a:rPr>
              <a:t>b. Vòng lặp</a:t>
            </a:r>
          </a:p>
          <a:p>
            <a:pPr marL="0" indent="0">
              <a:buNone/>
            </a:pPr>
            <a:r>
              <a:rPr lang="en-US"/>
              <a:t>JavaScript hỗ trợ các loại vòng lặp khác nhau:</a:t>
            </a:r>
          </a:p>
          <a:p>
            <a:pPr lvl="1">
              <a:buFont typeface="Wingdings" panose="05000000000000000000" pitchFamily="2" charset="2"/>
              <a:buChar char="Ø"/>
            </a:pPr>
            <a:r>
              <a:rPr lang="en-US" b="1">
                <a:solidFill>
                  <a:schemeClr val="accent1">
                    <a:lumMod val="75000"/>
                  </a:schemeClr>
                </a:solidFill>
              </a:rPr>
              <a:t>for</a:t>
            </a:r>
            <a:r>
              <a:rPr lang="en-US"/>
              <a:t> - lặp qua một khối mã một số lần.</a:t>
            </a:r>
          </a:p>
          <a:p>
            <a:pPr lvl="1">
              <a:buFont typeface="Wingdings" panose="05000000000000000000" pitchFamily="2" charset="2"/>
              <a:buChar char="Ø"/>
            </a:pPr>
            <a:r>
              <a:rPr lang="vi-VN" b="1">
                <a:solidFill>
                  <a:schemeClr val="accent1">
                    <a:lumMod val="75000"/>
                  </a:schemeClr>
                </a:solidFill>
              </a:rPr>
              <a:t>for / in </a:t>
            </a:r>
            <a:r>
              <a:rPr lang="vi-VN"/>
              <a:t>- lặp qua các thuộc tính của một đối tượng</a:t>
            </a:r>
            <a:r>
              <a:rPr lang="en-US"/>
              <a:t>.</a:t>
            </a:r>
          </a:p>
          <a:p>
            <a:pPr lvl="1">
              <a:buFont typeface="Wingdings" panose="05000000000000000000" pitchFamily="2" charset="2"/>
              <a:buChar char="Ø"/>
            </a:pPr>
            <a:r>
              <a:rPr lang="vi-VN" b="1">
                <a:solidFill>
                  <a:schemeClr val="accent1">
                    <a:lumMod val="75000"/>
                  </a:schemeClr>
                </a:solidFill>
              </a:rPr>
              <a:t>for / of </a:t>
            </a:r>
            <a:r>
              <a:rPr lang="vi-VN"/>
              <a:t>- lặp qua các giá trị của một đối tượng có thể lặp lại</a:t>
            </a:r>
            <a:r>
              <a:rPr lang="en-US"/>
              <a:t>.</a:t>
            </a:r>
          </a:p>
        </p:txBody>
      </p:sp>
      <p:sp>
        <p:nvSpPr>
          <p:cNvPr id="4" name="Slide Number Placeholder 3">
            <a:extLst>
              <a:ext uri="{FF2B5EF4-FFF2-40B4-BE49-F238E27FC236}">
                <a16:creationId xmlns:a16="http://schemas.microsoft.com/office/drawing/2014/main" id="{03B48A66-29CF-4124-8A75-E6D121D25884}"/>
              </a:ext>
            </a:extLst>
          </p:cNvPr>
          <p:cNvSpPr>
            <a:spLocks noGrp="1"/>
          </p:cNvSpPr>
          <p:nvPr>
            <p:ph type="sldNum" sz="quarter" idx="12"/>
          </p:nvPr>
        </p:nvSpPr>
        <p:spPr/>
        <p:txBody>
          <a:bodyPr/>
          <a:lstStyle/>
          <a:p>
            <a:fld id="{5771DB1C-B372-4CFA-B223-ECAC3FCFC319}" type="slidenum">
              <a:rPr lang="en-US" smtClean="0"/>
              <a:t>67</a:t>
            </a:fld>
            <a:endParaRPr lang="en-US"/>
          </a:p>
        </p:txBody>
      </p:sp>
      <p:pic>
        <p:nvPicPr>
          <p:cNvPr id="5" name="Picture 4">
            <a:extLst>
              <a:ext uri="{FF2B5EF4-FFF2-40B4-BE49-F238E27FC236}">
                <a16:creationId xmlns:a16="http://schemas.microsoft.com/office/drawing/2014/main" id="{A1925734-0BAA-4131-AFB1-E299040083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911" y="4371623"/>
            <a:ext cx="6358134" cy="1210246"/>
          </a:xfrm>
          <a:prstGeom prst="rect">
            <a:avLst/>
          </a:prstGeom>
          <a:noFill/>
          <a:ln>
            <a:solidFill>
              <a:schemeClr val="tx1">
                <a:lumMod val="50000"/>
                <a:lumOff val="50000"/>
              </a:schemeClr>
            </a:solidFill>
          </a:ln>
        </p:spPr>
      </p:pic>
      <p:pic>
        <p:nvPicPr>
          <p:cNvPr id="6" name="Picture 5">
            <a:extLst>
              <a:ext uri="{FF2B5EF4-FFF2-40B4-BE49-F238E27FC236}">
                <a16:creationId xmlns:a16="http://schemas.microsoft.com/office/drawing/2014/main" id="{D4F06EF3-848F-4FA3-AB38-03C97D8FE6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89096" y="3669619"/>
            <a:ext cx="4429848" cy="1227618"/>
          </a:xfrm>
          <a:prstGeom prst="rect">
            <a:avLst/>
          </a:prstGeom>
          <a:noFill/>
          <a:ln>
            <a:solidFill>
              <a:schemeClr val="tx1">
                <a:lumMod val="50000"/>
                <a:lumOff val="50000"/>
              </a:schemeClr>
            </a:solidFill>
          </a:ln>
        </p:spPr>
      </p:pic>
      <p:pic>
        <p:nvPicPr>
          <p:cNvPr id="7" name="Picture 6">
            <a:extLst>
              <a:ext uri="{FF2B5EF4-FFF2-40B4-BE49-F238E27FC236}">
                <a16:creationId xmlns:a16="http://schemas.microsoft.com/office/drawing/2014/main" id="{69E7702A-150E-4275-BBDC-34F3B074F8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89096" y="5014671"/>
            <a:ext cx="4429848" cy="1210246"/>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436801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4EB8-18E2-4DAF-8D3C-5F2FEDCC1BF1}"/>
              </a:ext>
            </a:extLst>
          </p:cNvPr>
          <p:cNvSpPr>
            <a:spLocks noGrp="1"/>
          </p:cNvSpPr>
          <p:nvPr>
            <p:ph type="title"/>
          </p:nvPr>
        </p:nvSpPr>
        <p:spPr/>
        <p:txBody>
          <a:bodyPr>
            <a:normAutofit/>
          </a:bodyPr>
          <a:lstStyle/>
          <a:p>
            <a:r>
              <a:rPr lang="en-US"/>
              <a:t>2.7. Xây dựng blocks</a:t>
            </a:r>
          </a:p>
        </p:txBody>
      </p:sp>
      <p:sp>
        <p:nvSpPr>
          <p:cNvPr id="3" name="Content Placeholder 2">
            <a:extLst>
              <a:ext uri="{FF2B5EF4-FFF2-40B4-BE49-F238E27FC236}">
                <a16:creationId xmlns:a16="http://schemas.microsoft.com/office/drawing/2014/main" id="{D99B81A3-63F7-469D-8AA2-23FADEC33528}"/>
              </a:ext>
            </a:extLst>
          </p:cNvPr>
          <p:cNvSpPr>
            <a:spLocks noGrp="1"/>
          </p:cNvSpPr>
          <p:nvPr>
            <p:ph idx="1"/>
          </p:nvPr>
        </p:nvSpPr>
        <p:spPr/>
        <p:txBody>
          <a:bodyPr/>
          <a:lstStyle/>
          <a:p>
            <a:r>
              <a:rPr lang="en-US" b="1">
                <a:solidFill>
                  <a:schemeClr val="accent1">
                    <a:lumMod val="75000"/>
                  </a:schemeClr>
                </a:solidFill>
              </a:rPr>
              <a:t>b. Vòng lặp</a:t>
            </a:r>
          </a:p>
          <a:p>
            <a:pPr marL="0" indent="0">
              <a:buNone/>
            </a:pPr>
            <a:r>
              <a:rPr lang="en-US"/>
              <a:t>JavaScript hỗ trợ các loại vòng lặp khác nhau:</a:t>
            </a:r>
          </a:p>
          <a:p>
            <a:pPr lvl="1">
              <a:buFont typeface="Wingdings" panose="05000000000000000000" pitchFamily="2" charset="2"/>
              <a:buChar char="Ø"/>
            </a:pPr>
            <a:r>
              <a:rPr lang="vi-VN" b="1">
                <a:solidFill>
                  <a:schemeClr val="accent1">
                    <a:lumMod val="75000"/>
                  </a:schemeClr>
                </a:solidFill>
              </a:rPr>
              <a:t>while</a:t>
            </a:r>
            <a:r>
              <a:rPr lang="vi-VN"/>
              <a:t> - lặp qua một khối mã trong khi một điều kiện được chỉ định là đúng</a:t>
            </a:r>
            <a:r>
              <a:rPr lang="en-US"/>
              <a:t>.</a:t>
            </a:r>
          </a:p>
          <a:p>
            <a:pPr lvl="1">
              <a:buFont typeface="Wingdings" panose="05000000000000000000" pitchFamily="2" charset="2"/>
              <a:buChar char="Ø"/>
            </a:pPr>
            <a:r>
              <a:rPr lang="vi-VN" b="1">
                <a:solidFill>
                  <a:schemeClr val="accent1">
                    <a:lumMod val="75000"/>
                  </a:schemeClr>
                </a:solidFill>
              </a:rPr>
              <a:t>do / while </a:t>
            </a:r>
            <a:r>
              <a:rPr lang="vi-VN"/>
              <a:t>- cũng lặp lại qua một khối mã trong khi một điều kiện được chỉ định là đúng nhưng thực hiện ít nhất 1 lần</a:t>
            </a:r>
            <a:r>
              <a:rPr lang="en-US"/>
              <a:t>.</a:t>
            </a:r>
          </a:p>
        </p:txBody>
      </p:sp>
      <p:sp>
        <p:nvSpPr>
          <p:cNvPr id="4" name="Slide Number Placeholder 3">
            <a:extLst>
              <a:ext uri="{FF2B5EF4-FFF2-40B4-BE49-F238E27FC236}">
                <a16:creationId xmlns:a16="http://schemas.microsoft.com/office/drawing/2014/main" id="{03B48A66-29CF-4124-8A75-E6D121D25884}"/>
              </a:ext>
            </a:extLst>
          </p:cNvPr>
          <p:cNvSpPr>
            <a:spLocks noGrp="1"/>
          </p:cNvSpPr>
          <p:nvPr>
            <p:ph type="sldNum" sz="quarter" idx="12"/>
          </p:nvPr>
        </p:nvSpPr>
        <p:spPr/>
        <p:txBody>
          <a:bodyPr/>
          <a:lstStyle/>
          <a:p>
            <a:fld id="{5771DB1C-B372-4CFA-B223-ECAC3FCFC319}" type="slidenum">
              <a:rPr lang="en-US" smtClean="0"/>
              <a:t>68</a:t>
            </a:fld>
            <a:endParaRPr lang="en-US"/>
          </a:p>
        </p:txBody>
      </p:sp>
      <p:pic>
        <p:nvPicPr>
          <p:cNvPr id="8" name="Picture 7">
            <a:extLst>
              <a:ext uri="{FF2B5EF4-FFF2-40B4-BE49-F238E27FC236}">
                <a16:creationId xmlns:a16="http://schemas.microsoft.com/office/drawing/2014/main" id="{F375E0AF-6144-482E-B552-53D97B1E82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72" y="4013200"/>
            <a:ext cx="5295830" cy="1493520"/>
          </a:xfrm>
          <a:prstGeom prst="rect">
            <a:avLst/>
          </a:prstGeom>
          <a:noFill/>
          <a:ln>
            <a:solidFill>
              <a:schemeClr val="tx1">
                <a:lumMod val="50000"/>
                <a:lumOff val="50000"/>
              </a:schemeClr>
            </a:solidFill>
          </a:ln>
        </p:spPr>
      </p:pic>
      <p:pic>
        <p:nvPicPr>
          <p:cNvPr id="9" name="Picture 8">
            <a:extLst>
              <a:ext uri="{FF2B5EF4-FFF2-40B4-BE49-F238E27FC236}">
                <a16:creationId xmlns:a16="http://schemas.microsoft.com/office/drawing/2014/main" id="{854F3FF7-653C-480B-8A1C-22AD66DAB8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3793967"/>
            <a:ext cx="5213619" cy="1931985"/>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23627029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4EB8-18E2-4DAF-8D3C-5F2FEDCC1BF1}"/>
              </a:ext>
            </a:extLst>
          </p:cNvPr>
          <p:cNvSpPr>
            <a:spLocks noGrp="1"/>
          </p:cNvSpPr>
          <p:nvPr>
            <p:ph type="title"/>
          </p:nvPr>
        </p:nvSpPr>
        <p:spPr/>
        <p:txBody>
          <a:bodyPr>
            <a:normAutofit/>
          </a:bodyPr>
          <a:lstStyle/>
          <a:p>
            <a:r>
              <a:rPr lang="en-US"/>
              <a:t>2.7. Xây dựng blocks</a:t>
            </a:r>
          </a:p>
        </p:txBody>
      </p:sp>
      <p:sp>
        <p:nvSpPr>
          <p:cNvPr id="3" name="Content Placeholder 2">
            <a:extLst>
              <a:ext uri="{FF2B5EF4-FFF2-40B4-BE49-F238E27FC236}">
                <a16:creationId xmlns:a16="http://schemas.microsoft.com/office/drawing/2014/main" id="{D99B81A3-63F7-469D-8AA2-23FADEC33528}"/>
              </a:ext>
            </a:extLst>
          </p:cNvPr>
          <p:cNvSpPr>
            <a:spLocks noGrp="1"/>
          </p:cNvSpPr>
          <p:nvPr>
            <p:ph idx="1"/>
          </p:nvPr>
        </p:nvSpPr>
        <p:spPr/>
        <p:txBody>
          <a:bodyPr/>
          <a:lstStyle/>
          <a:p>
            <a:r>
              <a:rPr lang="en-US" b="1">
                <a:solidFill>
                  <a:schemeClr val="accent1">
                    <a:lumMod val="75000"/>
                  </a:schemeClr>
                </a:solidFill>
              </a:rPr>
              <a:t>c. Hàm</a:t>
            </a:r>
          </a:p>
          <a:p>
            <a:pPr>
              <a:buFont typeface="Wingdings" panose="05000000000000000000" pitchFamily="2" charset="2"/>
              <a:buChar char="Ø"/>
            </a:pPr>
            <a:r>
              <a:rPr lang="vi-VN"/>
              <a:t>Hàm JavaScript là một khối mã được thiết kế để thực hiện một tác vụ cụ thể.</a:t>
            </a:r>
          </a:p>
          <a:p>
            <a:pPr>
              <a:buFont typeface="Wingdings" panose="05000000000000000000" pitchFamily="2" charset="2"/>
              <a:buChar char="Ø"/>
            </a:pPr>
            <a:r>
              <a:rPr lang="vi-VN"/>
              <a:t>Một hàm JavaScript </a:t>
            </a:r>
            <a:r>
              <a:rPr lang="en-US"/>
              <a:t>sẽ</a:t>
            </a:r>
            <a:r>
              <a:rPr lang="vi-VN"/>
              <a:t> thực thi khi được gọi.</a:t>
            </a:r>
          </a:p>
          <a:p>
            <a:endParaRPr lang="en-US"/>
          </a:p>
        </p:txBody>
      </p:sp>
      <p:sp>
        <p:nvSpPr>
          <p:cNvPr id="4" name="Slide Number Placeholder 3">
            <a:extLst>
              <a:ext uri="{FF2B5EF4-FFF2-40B4-BE49-F238E27FC236}">
                <a16:creationId xmlns:a16="http://schemas.microsoft.com/office/drawing/2014/main" id="{03B48A66-29CF-4124-8A75-E6D121D25884}"/>
              </a:ext>
            </a:extLst>
          </p:cNvPr>
          <p:cNvSpPr>
            <a:spLocks noGrp="1"/>
          </p:cNvSpPr>
          <p:nvPr>
            <p:ph type="sldNum" sz="quarter" idx="12"/>
          </p:nvPr>
        </p:nvSpPr>
        <p:spPr/>
        <p:txBody>
          <a:bodyPr/>
          <a:lstStyle/>
          <a:p>
            <a:fld id="{5771DB1C-B372-4CFA-B223-ECAC3FCFC319}" type="slidenum">
              <a:rPr lang="en-US" smtClean="0"/>
              <a:t>69</a:t>
            </a:fld>
            <a:endParaRPr lang="en-US"/>
          </a:p>
        </p:txBody>
      </p:sp>
      <p:pic>
        <p:nvPicPr>
          <p:cNvPr id="5" name="Picture 4">
            <a:extLst>
              <a:ext uri="{FF2B5EF4-FFF2-40B4-BE49-F238E27FC236}">
                <a16:creationId xmlns:a16="http://schemas.microsoft.com/office/drawing/2014/main" id="{88BF66C5-F8A8-468E-9722-F3198A5D21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1440" y="3091180"/>
            <a:ext cx="9636420" cy="1653540"/>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1867713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8BEE8-D729-4009-973B-FAED01F48FD5}"/>
              </a:ext>
            </a:extLst>
          </p:cNvPr>
          <p:cNvSpPr>
            <a:spLocks noGrp="1"/>
          </p:cNvSpPr>
          <p:nvPr>
            <p:ph type="title"/>
          </p:nvPr>
        </p:nvSpPr>
        <p:spPr/>
        <p:txBody>
          <a:bodyPr>
            <a:normAutofit/>
          </a:bodyPr>
          <a:lstStyle/>
          <a:p>
            <a:r>
              <a:rPr lang="en-US"/>
              <a:t>1.1. Định nghĩa</a:t>
            </a:r>
          </a:p>
        </p:txBody>
      </p:sp>
      <p:sp>
        <p:nvSpPr>
          <p:cNvPr id="3" name="Content Placeholder 2">
            <a:extLst>
              <a:ext uri="{FF2B5EF4-FFF2-40B4-BE49-F238E27FC236}">
                <a16:creationId xmlns:a16="http://schemas.microsoft.com/office/drawing/2014/main" id="{C616F353-596F-466B-A765-AC3D907243F1}"/>
              </a:ext>
            </a:extLst>
          </p:cNvPr>
          <p:cNvSpPr>
            <a:spLocks noGrp="1"/>
          </p:cNvSpPr>
          <p:nvPr>
            <p:ph idx="1"/>
          </p:nvPr>
        </p:nvSpPr>
        <p:spPr>
          <a:xfrm>
            <a:off x="228600" y="1276131"/>
            <a:ext cx="3242945" cy="4883369"/>
          </a:xfrm>
        </p:spPr>
        <p:txBody>
          <a:bodyPr/>
          <a:lstStyle/>
          <a:p>
            <a:pPr algn="l"/>
            <a:r>
              <a:rPr lang="en-US" u="sng"/>
              <a:t>Ví dụ</a:t>
            </a:r>
            <a:r>
              <a:rPr lang="en-US"/>
              <a:t>:</a:t>
            </a:r>
          </a:p>
          <a:p>
            <a:pPr algn="l">
              <a:buFont typeface="Wingdings" panose="05000000000000000000" pitchFamily="2" charset="2"/>
              <a:buChar char="Ø"/>
            </a:pPr>
            <a:r>
              <a:rPr lang="en-US" b="1">
                <a:solidFill>
                  <a:schemeClr val="accent1"/>
                </a:solidFill>
              </a:rPr>
              <a:t>HTML</a:t>
            </a:r>
            <a:r>
              <a:rPr lang="en-US"/>
              <a:t> cung cấp cấu trúc và mục đích của văn bản.</a:t>
            </a:r>
          </a:p>
          <a:p>
            <a:pPr algn="l">
              <a:buFont typeface="Wingdings" panose="05000000000000000000" pitchFamily="2" charset="2"/>
              <a:buChar char="Ø"/>
            </a:pPr>
            <a:r>
              <a:rPr lang="en-US" b="1">
                <a:solidFill>
                  <a:schemeClr val="accent1"/>
                </a:solidFill>
              </a:rPr>
              <a:t>CSS</a:t>
            </a:r>
            <a:r>
              <a:rPr lang="en-US"/>
              <a:t> làm cho đoạn văn bản trông đẹp mắt.</a:t>
            </a:r>
          </a:p>
          <a:p>
            <a:pPr algn="l">
              <a:buFont typeface="Wingdings" panose="05000000000000000000" pitchFamily="2" charset="2"/>
              <a:buChar char="Ø"/>
            </a:pPr>
            <a:r>
              <a:rPr lang="en-US" b="1">
                <a:solidFill>
                  <a:schemeClr val="accent1"/>
                </a:solidFill>
              </a:rPr>
              <a:t>JavaScript</a:t>
            </a:r>
            <a:r>
              <a:rPr lang="en-US"/>
              <a:t> triển khai </a:t>
            </a:r>
            <a:r>
              <a:rPr lang="vi-VN"/>
              <a:t>phương thức </a:t>
            </a:r>
            <a:r>
              <a:rPr lang="en-US"/>
              <a:t>động.</a:t>
            </a:r>
          </a:p>
        </p:txBody>
      </p:sp>
      <p:sp>
        <p:nvSpPr>
          <p:cNvPr id="4" name="Slide Number Placeholder 3">
            <a:extLst>
              <a:ext uri="{FF2B5EF4-FFF2-40B4-BE49-F238E27FC236}">
                <a16:creationId xmlns:a16="http://schemas.microsoft.com/office/drawing/2014/main" id="{D758F171-178F-407D-BB86-446D78E1FF3E}"/>
              </a:ext>
            </a:extLst>
          </p:cNvPr>
          <p:cNvSpPr>
            <a:spLocks noGrp="1"/>
          </p:cNvSpPr>
          <p:nvPr>
            <p:ph type="sldNum" sz="quarter" idx="12"/>
          </p:nvPr>
        </p:nvSpPr>
        <p:spPr/>
        <p:txBody>
          <a:bodyPr/>
          <a:lstStyle/>
          <a:p>
            <a:fld id="{5771DB1C-B372-4CFA-B223-ECAC3FCFC319}" type="slidenum">
              <a:rPr lang="en-US" smtClean="0"/>
              <a:t>7</a:t>
            </a:fld>
            <a:endParaRPr lang="en-US"/>
          </a:p>
        </p:txBody>
      </p:sp>
      <p:pic>
        <p:nvPicPr>
          <p:cNvPr id="5" name="Picture 4">
            <a:extLst>
              <a:ext uri="{FF2B5EF4-FFF2-40B4-BE49-F238E27FC236}">
                <a16:creationId xmlns:a16="http://schemas.microsoft.com/office/drawing/2014/main" id="{F958BC87-9D8F-4303-9059-20DBACC28C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71545" y="2123965"/>
            <a:ext cx="2762134" cy="1593850"/>
          </a:xfrm>
          <a:prstGeom prst="rect">
            <a:avLst/>
          </a:prstGeom>
          <a:noFill/>
          <a:ln>
            <a:noFill/>
          </a:ln>
        </p:spPr>
      </p:pic>
      <p:pic>
        <p:nvPicPr>
          <p:cNvPr id="6" name="Picture 5">
            <a:extLst>
              <a:ext uri="{FF2B5EF4-FFF2-40B4-BE49-F238E27FC236}">
                <a16:creationId xmlns:a16="http://schemas.microsoft.com/office/drawing/2014/main" id="{E2B6DABF-42BA-4F60-A91A-05FF034428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40426" y="1369843"/>
            <a:ext cx="5622974" cy="4698217"/>
          </a:xfrm>
          <a:prstGeom prst="rect">
            <a:avLst/>
          </a:prstGeom>
          <a:noFill/>
          <a:ln>
            <a:noFill/>
          </a:ln>
        </p:spPr>
      </p:pic>
      <p:sp>
        <p:nvSpPr>
          <p:cNvPr id="7" name="Arrow: Bent-Up 6">
            <a:extLst>
              <a:ext uri="{FF2B5EF4-FFF2-40B4-BE49-F238E27FC236}">
                <a16:creationId xmlns:a16="http://schemas.microsoft.com/office/drawing/2014/main" id="{5B61B771-55A8-4B4F-906C-ADBF7F995725}"/>
              </a:ext>
            </a:extLst>
          </p:cNvPr>
          <p:cNvSpPr/>
          <p:nvPr/>
        </p:nvSpPr>
        <p:spPr>
          <a:xfrm rot="5400000">
            <a:off x="4775200" y="3774693"/>
            <a:ext cx="850392" cy="731520"/>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63518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4EB8-18E2-4DAF-8D3C-5F2FEDCC1BF1}"/>
              </a:ext>
            </a:extLst>
          </p:cNvPr>
          <p:cNvSpPr>
            <a:spLocks noGrp="1"/>
          </p:cNvSpPr>
          <p:nvPr>
            <p:ph type="title"/>
          </p:nvPr>
        </p:nvSpPr>
        <p:spPr/>
        <p:txBody>
          <a:bodyPr>
            <a:normAutofit/>
          </a:bodyPr>
          <a:lstStyle/>
          <a:p>
            <a:r>
              <a:rPr lang="en-US"/>
              <a:t>2.7. Xây dựng blocks</a:t>
            </a:r>
          </a:p>
        </p:txBody>
      </p:sp>
      <p:sp>
        <p:nvSpPr>
          <p:cNvPr id="3" name="Content Placeholder 2">
            <a:extLst>
              <a:ext uri="{FF2B5EF4-FFF2-40B4-BE49-F238E27FC236}">
                <a16:creationId xmlns:a16="http://schemas.microsoft.com/office/drawing/2014/main" id="{D99B81A3-63F7-469D-8AA2-23FADEC33528}"/>
              </a:ext>
            </a:extLst>
          </p:cNvPr>
          <p:cNvSpPr>
            <a:spLocks noGrp="1"/>
          </p:cNvSpPr>
          <p:nvPr>
            <p:ph idx="1"/>
          </p:nvPr>
        </p:nvSpPr>
        <p:spPr/>
        <p:txBody>
          <a:bodyPr/>
          <a:lstStyle/>
          <a:p>
            <a:r>
              <a:rPr lang="en-US" b="1">
                <a:solidFill>
                  <a:schemeClr val="accent1">
                    <a:lumMod val="75000"/>
                  </a:schemeClr>
                </a:solidFill>
              </a:rPr>
              <a:t>d. Sự kiện</a:t>
            </a:r>
          </a:p>
          <a:p>
            <a:pPr>
              <a:buFont typeface="Wingdings" panose="05000000000000000000" pitchFamily="2" charset="2"/>
              <a:buChar char="Ø"/>
            </a:pPr>
            <a:r>
              <a:rPr lang="vi-VN"/>
              <a:t>Sự kiện HTML là những tương tác xảy ra với các phần tử HTML. Khi JavaScript được sử dụng trong các trang HTML, JavaScript có thể được sử dụng trên các sự kiện này.</a:t>
            </a:r>
          </a:p>
          <a:p>
            <a:pPr>
              <a:buFont typeface="Wingdings" panose="05000000000000000000" pitchFamily="2" charset="2"/>
              <a:buChar char="Ø"/>
            </a:pPr>
            <a:r>
              <a:rPr lang="vi-VN"/>
              <a:t>Thông thường, JavaScript cho phép thực thi mã khi các sự kiện được phát hiện.</a:t>
            </a:r>
            <a:endParaRPr lang="en-US"/>
          </a:p>
        </p:txBody>
      </p:sp>
      <p:sp>
        <p:nvSpPr>
          <p:cNvPr id="4" name="Slide Number Placeholder 3">
            <a:extLst>
              <a:ext uri="{FF2B5EF4-FFF2-40B4-BE49-F238E27FC236}">
                <a16:creationId xmlns:a16="http://schemas.microsoft.com/office/drawing/2014/main" id="{03B48A66-29CF-4124-8A75-E6D121D25884}"/>
              </a:ext>
            </a:extLst>
          </p:cNvPr>
          <p:cNvSpPr>
            <a:spLocks noGrp="1"/>
          </p:cNvSpPr>
          <p:nvPr>
            <p:ph type="sldNum" sz="quarter" idx="12"/>
          </p:nvPr>
        </p:nvSpPr>
        <p:spPr/>
        <p:txBody>
          <a:bodyPr/>
          <a:lstStyle/>
          <a:p>
            <a:fld id="{5771DB1C-B372-4CFA-B223-ECAC3FCFC319}" type="slidenum">
              <a:rPr lang="en-US" smtClean="0"/>
              <a:t>70</a:t>
            </a:fld>
            <a:endParaRPr lang="en-US"/>
          </a:p>
        </p:txBody>
      </p:sp>
      <p:pic>
        <p:nvPicPr>
          <p:cNvPr id="5" name="Picture 4">
            <a:extLst>
              <a:ext uri="{FF2B5EF4-FFF2-40B4-BE49-F238E27FC236}">
                <a16:creationId xmlns:a16="http://schemas.microsoft.com/office/drawing/2014/main" id="{306714BD-0568-4B1B-A70B-831F12EDA5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4874" y="3862289"/>
            <a:ext cx="7745584" cy="960120"/>
          </a:xfrm>
          <a:prstGeom prst="rect">
            <a:avLst/>
          </a:prstGeom>
          <a:noFill/>
          <a:ln>
            <a:solidFill>
              <a:schemeClr val="tx1">
                <a:lumMod val="50000"/>
                <a:lumOff val="50000"/>
              </a:schemeClr>
            </a:solidFill>
          </a:ln>
        </p:spPr>
      </p:pic>
      <p:pic>
        <p:nvPicPr>
          <p:cNvPr id="6" name="Picture 5">
            <a:extLst>
              <a:ext uri="{FF2B5EF4-FFF2-40B4-BE49-F238E27FC236}">
                <a16:creationId xmlns:a16="http://schemas.microsoft.com/office/drawing/2014/main" id="{251C3CFE-E608-4018-B3DB-17CBED9CB3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4874" y="5001260"/>
            <a:ext cx="7745584" cy="969352"/>
          </a:xfrm>
          <a:prstGeom prst="rect">
            <a:avLst/>
          </a:prstGeom>
          <a:noFill/>
          <a:ln>
            <a:solidFill>
              <a:schemeClr val="tx1">
                <a:lumMod val="50000"/>
                <a:lumOff val="50000"/>
              </a:schemeClr>
            </a:solidFill>
          </a:ln>
        </p:spPr>
      </p:pic>
    </p:spTree>
    <p:extLst>
      <p:ext uri="{BB962C8B-B14F-4D97-AF65-F5344CB8AC3E}">
        <p14:creationId xmlns:p14="http://schemas.microsoft.com/office/powerpoint/2010/main" val="484446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AFB82-4C68-4920-AFE7-04013821E834}"/>
              </a:ext>
            </a:extLst>
          </p:cNvPr>
          <p:cNvSpPr>
            <a:spLocks noGrp="1"/>
          </p:cNvSpPr>
          <p:nvPr>
            <p:ph type="title"/>
          </p:nvPr>
        </p:nvSpPr>
        <p:spPr/>
        <p:txBody>
          <a:bodyPr>
            <a:normAutofit/>
          </a:bodyPr>
          <a:lstStyle/>
          <a:p>
            <a:r>
              <a:rPr lang="en-US"/>
              <a:t>3. JavaScript nâng cao (1)</a:t>
            </a:r>
          </a:p>
        </p:txBody>
      </p:sp>
      <p:sp>
        <p:nvSpPr>
          <p:cNvPr id="3" name="Content Placeholder 2">
            <a:extLst>
              <a:ext uri="{FF2B5EF4-FFF2-40B4-BE49-F238E27FC236}">
                <a16:creationId xmlns:a16="http://schemas.microsoft.com/office/drawing/2014/main" id="{9BD4BBBA-B0F5-4DF5-8079-96AD9CB480A4}"/>
              </a:ext>
            </a:extLst>
          </p:cNvPr>
          <p:cNvSpPr>
            <a:spLocks noGrp="1"/>
          </p:cNvSpPr>
          <p:nvPr>
            <p:ph idx="1"/>
          </p:nvPr>
        </p:nvSpPr>
        <p:spPr/>
        <p:txBody>
          <a:bodyPr>
            <a:normAutofit/>
          </a:bodyPr>
          <a:lstStyle/>
          <a:p>
            <a:r>
              <a:rPr lang="vi-VN" sz="3600"/>
              <a:t>3.1.	Kiến thức cơ bản về đối tượng</a:t>
            </a:r>
          </a:p>
          <a:p>
            <a:r>
              <a:rPr lang="vi-VN" sz="3600"/>
              <a:t>3.2.	JavaScript hướng đối tượng</a:t>
            </a:r>
          </a:p>
          <a:p>
            <a:r>
              <a:rPr lang="vi-VN" sz="3600"/>
              <a:t>3.3.	Object prototypes</a:t>
            </a:r>
          </a:p>
          <a:p>
            <a:r>
              <a:rPr lang="vi-VN" sz="3600"/>
              <a:t>3.4.	Kế thừa trong JavaScript</a:t>
            </a:r>
          </a:p>
          <a:p>
            <a:r>
              <a:rPr lang="vi-VN" sz="3600"/>
              <a:t>3.5.	Dữ liệu JSON</a:t>
            </a:r>
          </a:p>
          <a:p>
            <a:r>
              <a:rPr lang="vi-VN" sz="3600"/>
              <a:t>3.</a:t>
            </a:r>
            <a:r>
              <a:rPr lang="en-US" sz="3600"/>
              <a:t>6</a:t>
            </a:r>
            <a:r>
              <a:rPr lang="vi-VN" sz="3600"/>
              <a:t>.	Bất đồng bộ</a:t>
            </a:r>
          </a:p>
        </p:txBody>
      </p:sp>
      <p:sp>
        <p:nvSpPr>
          <p:cNvPr id="4" name="Slide Number Placeholder 3">
            <a:extLst>
              <a:ext uri="{FF2B5EF4-FFF2-40B4-BE49-F238E27FC236}">
                <a16:creationId xmlns:a16="http://schemas.microsoft.com/office/drawing/2014/main" id="{93D9D9BD-AC14-4823-AA21-549EAD406BAD}"/>
              </a:ext>
            </a:extLst>
          </p:cNvPr>
          <p:cNvSpPr>
            <a:spLocks noGrp="1"/>
          </p:cNvSpPr>
          <p:nvPr>
            <p:ph type="sldNum" sz="quarter" idx="12"/>
          </p:nvPr>
        </p:nvSpPr>
        <p:spPr/>
        <p:txBody>
          <a:bodyPr/>
          <a:lstStyle/>
          <a:p>
            <a:fld id="{5771DB1C-B372-4CFA-B223-ECAC3FCFC319}" type="slidenum">
              <a:rPr lang="en-US" smtClean="0"/>
              <a:t>71</a:t>
            </a:fld>
            <a:endParaRPr lang="en-US"/>
          </a:p>
        </p:txBody>
      </p:sp>
    </p:spTree>
    <p:extLst>
      <p:ext uri="{BB962C8B-B14F-4D97-AF65-F5344CB8AC3E}">
        <p14:creationId xmlns:p14="http://schemas.microsoft.com/office/powerpoint/2010/main" val="9311132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p:txBody>
          <a:bodyPr>
            <a:normAutofit/>
          </a:bodyPr>
          <a:lstStyle/>
          <a:p>
            <a:r>
              <a:rPr lang="en-US" sz="4000"/>
              <a:t>a.	Khái niệm</a:t>
            </a:r>
          </a:p>
          <a:p>
            <a:r>
              <a:rPr lang="en-US" sz="4000"/>
              <a:t>b.	Định nghĩa</a:t>
            </a:r>
          </a:p>
          <a:p>
            <a:r>
              <a:rPr lang="en-US" sz="4000"/>
              <a:t>c.	Thuộc tính</a:t>
            </a:r>
          </a:p>
          <a:p>
            <a:r>
              <a:rPr lang="en-US" sz="4000"/>
              <a:t>d.	Phương thức</a:t>
            </a:r>
          </a:p>
          <a:p>
            <a:r>
              <a:rPr lang="en-US" sz="4000"/>
              <a:t>e.	Từ khóa “this”</a:t>
            </a:r>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72</a:t>
            </a:fld>
            <a:endParaRPr lang="en-US"/>
          </a:p>
        </p:txBody>
      </p:sp>
    </p:spTree>
    <p:extLst>
      <p:ext uri="{BB962C8B-B14F-4D97-AF65-F5344CB8AC3E}">
        <p14:creationId xmlns:p14="http://schemas.microsoft.com/office/powerpoint/2010/main" val="2170972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p:txBody>
          <a:bodyPr/>
          <a:lstStyle/>
          <a:p>
            <a:r>
              <a:rPr lang="en-US" b="1">
                <a:solidFill>
                  <a:schemeClr val="accent1">
                    <a:lumMod val="75000"/>
                  </a:schemeClr>
                </a:solidFill>
              </a:rPr>
              <a:t>a. Khái niệm</a:t>
            </a:r>
          </a:p>
          <a:p>
            <a:endParaRPr lang="en-US"/>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73</a:t>
            </a:fld>
            <a:endParaRPr lang="en-US"/>
          </a:p>
        </p:txBody>
      </p:sp>
      <p:graphicFrame>
        <p:nvGraphicFramePr>
          <p:cNvPr id="5" name="Diagram 4">
            <a:extLst>
              <a:ext uri="{FF2B5EF4-FFF2-40B4-BE49-F238E27FC236}">
                <a16:creationId xmlns:a16="http://schemas.microsoft.com/office/drawing/2014/main" id="{7E51978D-F3C5-4D42-A0A9-2A799815DFBE}"/>
              </a:ext>
            </a:extLst>
          </p:cNvPr>
          <p:cNvGraphicFramePr/>
          <p:nvPr>
            <p:extLst>
              <p:ext uri="{D42A27DB-BD31-4B8C-83A1-F6EECF244321}">
                <p14:modId xmlns:p14="http://schemas.microsoft.com/office/powerpoint/2010/main" val="409173169"/>
              </p:ext>
            </p:extLst>
          </p:nvPr>
        </p:nvGraphicFramePr>
        <p:xfrm>
          <a:off x="228600" y="1473199"/>
          <a:ext cx="11722099" cy="44892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8039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p:txBody>
          <a:bodyPr>
            <a:normAutofit/>
          </a:bodyPr>
          <a:lstStyle/>
          <a:p>
            <a:r>
              <a:rPr lang="en-US" sz="2400" b="1">
                <a:solidFill>
                  <a:schemeClr val="accent1">
                    <a:lumMod val="75000"/>
                  </a:schemeClr>
                </a:solidFill>
              </a:rPr>
              <a:t>a. Khái niệm</a:t>
            </a:r>
          </a:p>
          <a:p>
            <a:pPr>
              <a:buFont typeface="Wingdings" panose="05000000000000000000" pitchFamily="2" charset="2"/>
              <a:buChar char="Ø"/>
            </a:pPr>
            <a:r>
              <a:rPr lang="vi-VN" sz="2400"/>
              <a:t>Trong cuộc sống thực, một chiếc xe hơi là một </a:t>
            </a:r>
            <a:r>
              <a:rPr lang="vi-VN" sz="2400" b="1">
                <a:solidFill>
                  <a:schemeClr val="accent1">
                    <a:lumMod val="75000"/>
                  </a:schemeClr>
                </a:solidFill>
              </a:rPr>
              <a:t>object</a:t>
            </a:r>
            <a:r>
              <a:rPr lang="vi-VN" sz="2400"/>
              <a:t>.</a:t>
            </a:r>
            <a:endParaRPr lang="en-US" sz="2400"/>
          </a:p>
          <a:p>
            <a:pPr>
              <a:buFont typeface="Wingdings" panose="05000000000000000000" pitchFamily="2" charset="2"/>
              <a:buChar char="Ø"/>
            </a:pPr>
            <a:r>
              <a:rPr lang="vi-VN" sz="2400"/>
              <a:t>Một chiếc ô tô có:</a:t>
            </a:r>
            <a:endParaRPr lang="en-US" sz="2400"/>
          </a:p>
          <a:p>
            <a:pPr lvl="1">
              <a:buFont typeface="Wingdings" panose="05000000000000000000" pitchFamily="2" charset="2"/>
              <a:buChar char="Ø"/>
            </a:pPr>
            <a:r>
              <a:rPr lang="en-US" sz="2100"/>
              <a:t>C</a:t>
            </a:r>
            <a:r>
              <a:rPr lang="vi-VN" sz="2100"/>
              <a:t>ác đặc tính như trọng lượng và màu sắc</a:t>
            </a:r>
            <a:r>
              <a:rPr lang="en-US" sz="2100"/>
              <a:t>.</a:t>
            </a:r>
          </a:p>
          <a:p>
            <a:pPr lvl="1">
              <a:buFont typeface="Wingdings" panose="05000000000000000000" pitchFamily="2" charset="2"/>
              <a:buChar char="Ø"/>
            </a:pPr>
            <a:r>
              <a:rPr lang="en-US" sz="2100"/>
              <a:t>C</a:t>
            </a:r>
            <a:r>
              <a:rPr lang="vi-VN" sz="2100"/>
              <a:t>ác phương thức như bắt đầu và dừng.</a:t>
            </a:r>
            <a:endParaRPr lang="en-US" sz="2100"/>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74</a:t>
            </a:fld>
            <a:endParaRPr lang="en-US"/>
          </a:p>
        </p:txBody>
      </p:sp>
      <p:pic>
        <p:nvPicPr>
          <p:cNvPr id="5" name="Picture 4">
            <a:extLst>
              <a:ext uri="{FF2B5EF4-FFF2-40B4-BE49-F238E27FC236}">
                <a16:creationId xmlns:a16="http://schemas.microsoft.com/office/drawing/2014/main" id="{572F0344-D1C5-473F-8E87-3B9A6C9362E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459" y="3513257"/>
            <a:ext cx="11478382" cy="2782352"/>
          </a:xfrm>
          <a:prstGeom prst="rect">
            <a:avLst/>
          </a:prstGeom>
          <a:noFill/>
          <a:ln>
            <a:noFill/>
          </a:ln>
        </p:spPr>
      </p:pic>
    </p:spTree>
    <p:extLst>
      <p:ext uri="{BB962C8B-B14F-4D97-AF65-F5344CB8AC3E}">
        <p14:creationId xmlns:p14="http://schemas.microsoft.com/office/powerpoint/2010/main" val="18868283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p:txBody>
          <a:bodyPr>
            <a:normAutofit/>
          </a:bodyPr>
          <a:lstStyle/>
          <a:p>
            <a:r>
              <a:rPr lang="en-US" sz="2400" b="1">
                <a:solidFill>
                  <a:schemeClr val="accent1">
                    <a:lumMod val="75000"/>
                  </a:schemeClr>
                </a:solidFill>
              </a:rPr>
              <a:t>a. Khái niệm</a:t>
            </a:r>
          </a:p>
          <a:p>
            <a:pPr>
              <a:buFont typeface="Wingdings" panose="05000000000000000000" pitchFamily="2" charset="2"/>
              <a:buChar char="Ø"/>
            </a:pPr>
            <a:r>
              <a:rPr lang="vi-VN" sz="2400"/>
              <a:t>Tất cả các ô tô đều có </a:t>
            </a:r>
            <a:r>
              <a:rPr lang="vi-VN" sz="2400" b="1"/>
              <a:t>các thuộc tính giống nhau</a:t>
            </a:r>
            <a:r>
              <a:rPr lang="vi-VN" sz="2400"/>
              <a:t>, nhưng </a:t>
            </a:r>
            <a:r>
              <a:rPr lang="vi-VN" sz="2400" b="1"/>
              <a:t>các giá trị thuộc tính khác nhau </a:t>
            </a:r>
            <a:r>
              <a:rPr lang="vi-VN" sz="2400"/>
              <a:t>giữa các ô tô.</a:t>
            </a:r>
          </a:p>
          <a:p>
            <a:pPr>
              <a:buFont typeface="Wingdings" panose="05000000000000000000" pitchFamily="2" charset="2"/>
              <a:buChar char="Ø"/>
            </a:pPr>
            <a:r>
              <a:rPr lang="vi-VN" sz="2400"/>
              <a:t>Tất cả các xe đều có </a:t>
            </a:r>
            <a:r>
              <a:rPr lang="vi-VN" sz="2400" b="1"/>
              <a:t>các phương thức giống nhau</a:t>
            </a:r>
            <a:r>
              <a:rPr lang="vi-VN" sz="2400"/>
              <a:t>, nhưng</a:t>
            </a:r>
            <a:r>
              <a:rPr lang="vi-VN" sz="2400" b="1"/>
              <a:t> các phương thức được thực hiện ở những thời điểm khác nhau</a:t>
            </a:r>
            <a:r>
              <a:rPr lang="vi-VN" sz="2400"/>
              <a:t>.</a:t>
            </a:r>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75</a:t>
            </a:fld>
            <a:endParaRPr lang="en-US"/>
          </a:p>
        </p:txBody>
      </p:sp>
      <p:pic>
        <p:nvPicPr>
          <p:cNvPr id="5" name="Picture 4">
            <a:extLst>
              <a:ext uri="{FF2B5EF4-FFF2-40B4-BE49-F238E27FC236}">
                <a16:creationId xmlns:a16="http://schemas.microsoft.com/office/drawing/2014/main" id="{07E9B9FA-B259-4544-9ABC-470F0E1658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459" y="3513257"/>
            <a:ext cx="11478382" cy="2782352"/>
          </a:xfrm>
          <a:prstGeom prst="rect">
            <a:avLst/>
          </a:prstGeom>
          <a:noFill/>
          <a:ln>
            <a:noFill/>
          </a:ln>
        </p:spPr>
      </p:pic>
    </p:spTree>
    <p:extLst>
      <p:ext uri="{BB962C8B-B14F-4D97-AF65-F5344CB8AC3E}">
        <p14:creationId xmlns:p14="http://schemas.microsoft.com/office/powerpoint/2010/main" val="26999799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p:txBody>
          <a:bodyPr/>
          <a:lstStyle/>
          <a:p>
            <a:r>
              <a:rPr lang="en-US" b="1">
                <a:solidFill>
                  <a:schemeClr val="accent1">
                    <a:lumMod val="75000"/>
                  </a:schemeClr>
                </a:solidFill>
              </a:rPr>
              <a:t>a. Khái niệm</a:t>
            </a:r>
          </a:p>
          <a:p>
            <a:endParaRPr lang="en-US"/>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76</a:t>
            </a:fld>
            <a:endParaRPr lang="en-US"/>
          </a:p>
        </p:txBody>
      </p:sp>
      <p:pic>
        <p:nvPicPr>
          <p:cNvPr id="5" name="Picture 4">
            <a:extLst>
              <a:ext uri="{FF2B5EF4-FFF2-40B4-BE49-F238E27FC236}">
                <a16:creationId xmlns:a16="http://schemas.microsoft.com/office/drawing/2014/main" id="{DC4D291E-54CA-43BC-984A-45F654EF6E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03400"/>
            <a:ext cx="6576118" cy="425450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F65B2BA0-4FE7-46DA-B3A2-B22D7503DC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65790" y="3051962"/>
            <a:ext cx="3269336" cy="1331705"/>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D15E31FC-065B-47C4-BF3E-227049A0AD39}"/>
              </a:ext>
            </a:extLst>
          </p:cNvPr>
          <p:cNvSpPr/>
          <p:nvPr/>
        </p:nvSpPr>
        <p:spPr>
          <a:xfrm rot="10800000" flipH="1">
            <a:off x="7130759" y="3370201"/>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4220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a:xfrm>
            <a:off x="228600" y="1276131"/>
            <a:ext cx="5501640" cy="4883369"/>
          </a:xfrm>
        </p:spPr>
        <p:txBody>
          <a:bodyPr/>
          <a:lstStyle/>
          <a:p>
            <a:r>
              <a:rPr lang="en-US" b="1">
                <a:solidFill>
                  <a:schemeClr val="accent1">
                    <a:lumMod val="75000"/>
                  </a:schemeClr>
                </a:solidFill>
              </a:rPr>
              <a:t>b. Định nghĩa</a:t>
            </a:r>
          </a:p>
          <a:p>
            <a:pPr algn="l">
              <a:buFont typeface="Wingdings" panose="05000000000000000000" pitchFamily="2" charset="2"/>
              <a:buChar char="Ø"/>
            </a:pPr>
            <a:r>
              <a:rPr lang="vi-VN"/>
              <a:t>Xác định và tạo một đối tượng JavaScript với một đối tượng theo nghĩa đen:</a:t>
            </a:r>
            <a:endParaRPr lang="en-US"/>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77</a:t>
            </a:fld>
            <a:endParaRPr lang="en-US"/>
          </a:p>
        </p:txBody>
      </p:sp>
      <p:pic>
        <p:nvPicPr>
          <p:cNvPr id="5" name="Picture 4">
            <a:extLst>
              <a:ext uri="{FF2B5EF4-FFF2-40B4-BE49-F238E27FC236}">
                <a16:creationId xmlns:a16="http://schemas.microsoft.com/office/drawing/2014/main" id="{BFF00240-9867-4C97-83E6-7750A54710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1762" y="1276131"/>
            <a:ext cx="5394037" cy="502337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C0016087-A9B0-48AB-B241-093B333815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20" y="3645951"/>
            <a:ext cx="3881294" cy="1620958"/>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D70E42D3-AD65-4ADC-ADEE-8867D34E333C}"/>
              </a:ext>
            </a:extLst>
          </p:cNvPr>
          <p:cNvSpPr/>
          <p:nvPr/>
        </p:nvSpPr>
        <p:spPr>
          <a:xfrm rot="10800000">
            <a:off x="5039534" y="4108817"/>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962626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p:txBody>
          <a:bodyPr>
            <a:normAutofit/>
          </a:bodyPr>
          <a:lstStyle/>
          <a:p>
            <a:r>
              <a:rPr lang="en-US" sz="2400" b="1">
                <a:solidFill>
                  <a:schemeClr val="accent1">
                    <a:lumMod val="75000"/>
                  </a:schemeClr>
                </a:solidFill>
              </a:rPr>
              <a:t>c. Thuộc tính</a:t>
            </a:r>
          </a:p>
          <a:p>
            <a:pPr>
              <a:buFont typeface="Wingdings" panose="05000000000000000000" pitchFamily="2" charset="2"/>
              <a:buChar char="Ø"/>
            </a:pPr>
            <a:r>
              <a:rPr lang="vi-VN" sz="2400"/>
              <a:t>Các cặp </a:t>
            </a:r>
            <a:r>
              <a:rPr lang="vi-VN" sz="2400" b="1"/>
              <a:t>name:values </a:t>
            </a:r>
            <a:r>
              <a:rPr lang="vi-VN" sz="2400"/>
              <a:t>trong các đối tượng JavaScript được gọi là thuộc tính:</a:t>
            </a:r>
            <a:endParaRPr lang="en-US" sz="2400"/>
          </a:p>
          <a:p>
            <a:endParaRPr lang="en-US" sz="2400"/>
          </a:p>
          <a:p>
            <a:endParaRPr lang="en-US" sz="2400"/>
          </a:p>
          <a:p>
            <a:endParaRPr lang="en-US" sz="2400"/>
          </a:p>
          <a:p>
            <a:endParaRPr lang="en-US" sz="2400"/>
          </a:p>
          <a:p>
            <a:endParaRPr lang="en-US" sz="2400"/>
          </a:p>
          <a:p>
            <a:pPr>
              <a:buFont typeface="Wingdings" panose="05000000000000000000" pitchFamily="2" charset="2"/>
              <a:buChar char="Ø"/>
            </a:pPr>
            <a:r>
              <a:rPr lang="vi-VN" sz="2400"/>
              <a:t>Có thể truy cập thuộc tính đối tượng theo hai cách:</a:t>
            </a:r>
            <a:endParaRPr lang="en-US" sz="2400"/>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78</a:t>
            </a:fld>
            <a:endParaRPr lang="en-US"/>
          </a:p>
        </p:txBody>
      </p:sp>
      <p:pic>
        <p:nvPicPr>
          <p:cNvPr id="5" name="Picture 4">
            <a:extLst>
              <a:ext uri="{FF2B5EF4-FFF2-40B4-BE49-F238E27FC236}">
                <a16:creationId xmlns:a16="http://schemas.microsoft.com/office/drawing/2014/main" id="{ACC54C40-9EE3-43EC-99E5-03BF04F757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49580" y="2253615"/>
            <a:ext cx="4480139" cy="2490470"/>
          </a:xfrm>
          <a:prstGeom prst="rect">
            <a:avLst/>
          </a:prstGeom>
          <a:noFill/>
          <a:ln>
            <a:noFill/>
          </a:ln>
        </p:spPr>
      </p:pic>
      <p:pic>
        <p:nvPicPr>
          <p:cNvPr id="6" name="Picture 5">
            <a:extLst>
              <a:ext uri="{FF2B5EF4-FFF2-40B4-BE49-F238E27FC236}">
                <a16:creationId xmlns:a16="http://schemas.microsoft.com/office/drawing/2014/main" id="{DAD1A674-BAE9-49C3-A65F-6757910792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2254" y="5377180"/>
            <a:ext cx="4048600" cy="694909"/>
          </a:xfrm>
          <a:prstGeom prst="rect">
            <a:avLst/>
          </a:prstGeom>
          <a:noFill/>
          <a:ln>
            <a:solidFill>
              <a:schemeClr val="bg1">
                <a:lumMod val="65000"/>
              </a:schemeClr>
            </a:solidFill>
          </a:ln>
        </p:spPr>
      </p:pic>
      <p:pic>
        <p:nvPicPr>
          <p:cNvPr id="7" name="Picture 6">
            <a:extLst>
              <a:ext uri="{FF2B5EF4-FFF2-40B4-BE49-F238E27FC236}">
                <a16:creationId xmlns:a16="http://schemas.microsoft.com/office/drawing/2014/main" id="{35C91409-4F60-4AD4-96FE-F1FE437EC8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50254" y="5374114"/>
            <a:ext cx="4562229" cy="694909"/>
          </a:xfrm>
          <a:prstGeom prst="rect">
            <a:avLst/>
          </a:prstGeom>
          <a:noFill/>
          <a:ln>
            <a:solidFill>
              <a:schemeClr val="bg1">
                <a:lumMod val="65000"/>
              </a:schemeClr>
            </a:solidFill>
          </a:ln>
        </p:spPr>
      </p:pic>
    </p:spTree>
    <p:extLst>
      <p:ext uri="{BB962C8B-B14F-4D97-AF65-F5344CB8AC3E}">
        <p14:creationId xmlns:p14="http://schemas.microsoft.com/office/powerpoint/2010/main" val="3077035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p:txBody>
          <a:bodyPr/>
          <a:lstStyle/>
          <a:p>
            <a:r>
              <a:rPr lang="en-US" b="1">
                <a:solidFill>
                  <a:schemeClr val="accent1">
                    <a:lumMod val="75000"/>
                  </a:schemeClr>
                </a:solidFill>
              </a:rPr>
              <a:t>c. Thuộc tính</a:t>
            </a:r>
          </a:p>
          <a:p>
            <a:endParaRPr lang="en-US"/>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79</a:t>
            </a:fld>
            <a:endParaRPr lang="en-US"/>
          </a:p>
        </p:txBody>
      </p:sp>
      <p:pic>
        <p:nvPicPr>
          <p:cNvPr id="5" name="Picture 4">
            <a:extLst>
              <a:ext uri="{FF2B5EF4-FFF2-40B4-BE49-F238E27FC236}">
                <a16:creationId xmlns:a16="http://schemas.microsoft.com/office/drawing/2014/main" id="{03E0B380-EEEE-4868-A4CA-76097E4348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1702" y="1287359"/>
            <a:ext cx="5708997" cy="4979872"/>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0E672152-9B78-4C6F-B6E3-482E0CA349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37714"/>
            <a:ext cx="4783328" cy="1902460"/>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55D5C2B4-9F3B-4593-ACB6-2E06728925BA}"/>
              </a:ext>
            </a:extLst>
          </p:cNvPr>
          <p:cNvSpPr/>
          <p:nvPr/>
        </p:nvSpPr>
        <p:spPr>
          <a:xfrm rot="10800000">
            <a:off x="5222320" y="3370202"/>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99217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8BEE8-D729-4009-973B-FAED01F48FD5}"/>
              </a:ext>
            </a:extLst>
          </p:cNvPr>
          <p:cNvSpPr>
            <a:spLocks noGrp="1"/>
          </p:cNvSpPr>
          <p:nvPr>
            <p:ph type="title"/>
          </p:nvPr>
        </p:nvSpPr>
        <p:spPr/>
        <p:txBody>
          <a:bodyPr>
            <a:normAutofit/>
          </a:bodyPr>
          <a:lstStyle/>
          <a:p>
            <a:r>
              <a:rPr lang="en-US"/>
              <a:t>1.1. Định nghĩa</a:t>
            </a:r>
          </a:p>
        </p:txBody>
      </p:sp>
      <p:sp>
        <p:nvSpPr>
          <p:cNvPr id="3" name="Content Placeholder 2">
            <a:extLst>
              <a:ext uri="{FF2B5EF4-FFF2-40B4-BE49-F238E27FC236}">
                <a16:creationId xmlns:a16="http://schemas.microsoft.com/office/drawing/2014/main" id="{C616F353-596F-466B-A765-AC3D907243F1}"/>
              </a:ext>
            </a:extLst>
          </p:cNvPr>
          <p:cNvSpPr>
            <a:spLocks noGrp="1"/>
          </p:cNvSpPr>
          <p:nvPr>
            <p:ph idx="1"/>
          </p:nvPr>
        </p:nvSpPr>
        <p:spPr>
          <a:xfrm>
            <a:off x="228600" y="1276131"/>
            <a:ext cx="8174989" cy="4883369"/>
          </a:xfrm>
        </p:spPr>
        <p:txBody>
          <a:bodyPr>
            <a:normAutofit/>
          </a:bodyPr>
          <a:lstStyle/>
          <a:p>
            <a:pPr algn="l"/>
            <a:r>
              <a:rPr lang="en-US" sz="2400" u="sng"/>
              <a:t>Ví dụ</a:t>
            </a:r>
            <a:r>
              <a:rPr lang="en-US" sz="2400"/>
              <a:t>:</a:t>
            </a:r>
          </a:p>
          <a:p>
            <a:pPr algn="l">
              <a:buFont typeface="Wingdings" panose="05000000000000000000" pitchFamily="2" charset="2"/>
              <a:buChar char="Ø"/>
            </a:pPr>
            <a:r>
              <a:rPr lang="en-US" sz="2400" b="1">
                <a:solidFill>
                  <a:schemeClr val="accent1"/>
                </a:solidFill>
              </a:rPr>
              <a:t>HTML</a:t>
            </a:r>
            <a:r>
              <a:rPr lang="en-US" sz="2400"/>
              <a:t> cung cấp cấu trúc và mục đích của văn bản.</a:t>
            </a:r>
          </a:p>
          <a:p>
            <a:pPr algn="l">
              <a:buFont typeface="Wingdings" panose="05000000000000000000" pitchFamily="2" charset="2"/>
              <a:buChar char="Ø"/>
            </a:pPr>
            <a:r>
              <a:rPr lang="en-US" sz="2400" b="1">
                <a:solidFill>
                  <a:schemeClr val="accent1"/>
                </a:solidFill>
              </a:rPr>
              <a:t>CSS</a:t>
            </a:r>
            <a:r>
              <a:rPr lang="en-US" sz="2400"/>
              <a:t> làm cho đoạn văn bản trông đẹp mắt.</a:t>
            </a:r>
          </a:p>
          <a:p>
            <a:pPr algn="l">
              <a:buFont typeface="Wingdings" panose="05000000000000000000" pitchFamily="2" charset="2"/>
              <a:buChar char="Ø"/>
            </a:pPr>
            <a:r>
              <a:rPr lang="en-US" sz="2400" b="1">
                <a:solidFill>
                  <a:schemeClr val="accent1"/>
                </a:solidFill>
              </a:rPr>
              <a:t>JavaScript</a:t>
            </a:r>
            <a:r>
              <a:rPr lang="en-US" sz="2400"/>
              <a:t> triển khai </a:t>
            </a:r>
            <a:r>
              <a:rPr lang="vi-VN" sz="2400"/>
              <a:t>phương thức </a:t>
            </a:r>
            <a:r>
              <a:rPr lang="en-US" sz="2400"/>
              <a:t>động.</a:t>
            </a:r>
          </a:p>
        </p:txBody>
      </p:sp>
      <p:sp>
        <p:nvSpPr>
          <p:cNvPr id="4" name="Slide Number Placeholder 3">
            <a:extLst>
              <a:ext uri="{FF2B5EF4-FFF2-40B4-BE49-F238E27FC236}">
                <a16:creationId xmlns:a16="http://schemas.microsoft.com/office/drawing/2014/main" id="{D758F171-178F-407D-BB86-446D78E1FF3E}"/>
              </a:ext>
            </a:extLst>
          </p:cNvPr>
          <p:cNvSpPr>
            <a:spLocks noGrp="1"/>
          </p:cNvSpPr>
          <p:nvPr>
            <p:ph type="sldNum" sz="quarter" idx="12"/>
          </p:nvPr>
        </p:nvSpPr>
        <p:spPr/>
        <p:txBody>
          <a:bodyPr/>
          <a:lstStyle/>
          <a:p>
            <a:fld id="{5771DB1C-B372-4CFA-B223-ECAC3FCFC319}" type="slidenum">
              <a:rPr lang="en-US" smtClean="0"/>
              <a:t>8</a:t>
            </a:fld>
            <a:endParaRPr lang="en-US"/>
          </a:p>
        </p:txBody>
      </p:sp>
      <p:pic>
        <p:nvPicPr>
          <p:cNvPr id="8" name="Picture 7">
            <a:extLst>
              <a:ext uri="{FF2B5EF4-FFF2-40B4-BE49-F238E27FC236}">
                <a16:creationId xmlns:a16="http://schemas.microsoft.com/office/drawing/2014/main" id="{A0A7DB12-4167-4C24-B57B-FBFEFB961E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82461" y="2228951"/>
            <a:ext cx="4980939" cy="3765119"/>
          </a:xfrm>
          <a:prstGeom prst="rect">
            <a:avLst/>
          </a:prstGeom>
          <a:noFill/>
          <a:ln>
            <a:noFill/>
          </a:ln>
        </p:spPr>
      </p:pic>
      <p:pic>
        <p:nvPicPr>
          <p:cNvPr id="9" name="Picture 8">
            <a:extLst>
              <a:ext uri="{FF2B5EF4-FFF2-40B4-BE49-F238E27FC236}">
                <a16:creationId xmlns:a16="http://schemas.microsoft.com/office/drawing/2014/main" id="{2A3D1A4C-1B41-41DF-BD7E-3AC31C60F7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504" y="3429000"/>
            <a:ext cx="5123843" cy="2003307"/>
          </a:xfrm>
          <a:prstGeom prst="rect">
            <a:avLst/>
          </a:prstGeom>
          <a:noFill/>
          <a:ln>
            <a:noFill/>
          </a:ln>
        </p:spPr>
      </p:pic>
      <p:pic>
        <p:nvPicPr>
          <p:cNvPr id="10" name="Picture 9">
            <a:extLst>
              <a:ext uri="{FF2B5EF4-FFF2-40B4-BE49-F238E27FC236}">
                <a16:creationId xmlns:a16="http://schemas.microsoft.com/office/drawing/2014/main" id="{B3A2C3D9-502F-497A-994F-64643E0BB2E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5954" y="5442829"/>
            <a:ext cx="2660941" cy="824402"/>
          </a:xfrm>
          <a:prstGeom prst="rect">
            <a:avLst/>
          </a:prstGeom>
          <a:noFill/>
          <a:ln>
            <a:noFill/>
          </a:ln>
        </p:spPr>
      </p:pic>
      <p:sp>
        <p:nvSpPr>
          <p:cNvPr id="11" name="Arrow: Right 10">
            <a:extLst>
              <a:ext uri="{FF2B5EF4-FFF2-40B4-BE49-F238E27FC236}">
                <a16:creationId xmlns:a16="http://schemas.microsoft.com/office/drawing/2014/main" id="{39CF2131-DBAD-478C-B645-CB3485E8C1EF}"/>
              </a:ext>
            </a:extLst>
          </p:cNvPr>
          <p:cNvSpPr/>
          <p:nvPr/>
        </p:nvSpPr>
        <p:spPr>
          <a:xfrm flipH="1">
            <a:off x="5925186" y="4430653"/>
            <a:ext cx="650240" cy="5588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272671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p:txBody>
          <a:bodyPr/>
          <a:lstStyle/>
          <a:p>
            <a:r>
              <a:rPr lang="en-US" b="1">
                <a:solidFill>
                  <a:schemeClr val="accent1">
                    <a:lumMod val="75000"/>
                  </a:schemeClr>
                </a:solidFill>
              </a:rPr>
              <a:t>c. Thuộc tính</a:t>
            </a:r>
          </a:p>
          <a:p>
            <a:endParaRPr lang="en-US"/>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80</a:t>
            </a:fld>
            <a:endParaRPr lang="en-US"/>
          </a:p>
        </p:txBody>
      </p:sp>
      <p:pic>
        <p:nvPicPr>
          <p:cNvPr id="5" name="Picture 4">
            <a:extLst>
              <a:ext uri="{FF2B5EF4-FFF2-40B4-BE49-F238E27FC236}">
                <a16:creationId xmlns:a16="http://schemas.microsoft.com/office/drawing/2014/main" id="{BACD34C4-483C-4C9F-8E18-964A61709F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0090" y="1255811"/>
            <a:ext cx="5713310" cy="5033511"/>
          </a:xfrm>
          <a:prstGeom prst="rect">
            <a:avLst/>
          </a:prstGeom>
          <a:noFill/>
          <a:ln>
            <a:solidFill>
              <a:schemeClr val="bg1">
                <a:lumMod val="50000"/>
              </a:schemeClr>
            </a:solidFill>
          </a:ln>
        </p:spPr>
      </p:pic>
      <p:pic>
        <p:nvPicPr>
          <p:cNvPr id="7" name="Picture 6">
            <a:extLst>
              <a:ext uri="{FF2B5EF4-FFF2-40B4-BE49-F238E27FC236}">
                <a16:creationId xmlns:a16="http://schemas.microsoft.com/office/drawing/2014/main" id="{5B804E9A-E31B-467B-970C-AA1EC7D133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37714"/>
            <a:ext cx="4783328" cy="1902460"/>
          </a:xfrm>
          <a:prstGeom prst="rect">
            <a:avLst/>
          </a:prstGeom>
          <a:noFill/>
          <a:ln>
            <a:solidFill>
              <a:schemeClr val="bg1">
                <a:lumMod val="50000"/>
              </a:schemeClr>
            </a:solidFill>
          </a:ln>
        </p:spPr>
      </p:pic>
      <p:sp>
        <p:nvSpPr>
          <p:cNvPr id="8" name="Arrow: Right 7">
            <a:extLst>
              <a:ext uri="{FF2B5EF4-FFF2-40B4-BE49-F238E27FC236}">
                <a16:creationId xmlns:a16="http://schemas.microsoft.com/office/drawing/2014/main" id="{C3CF7E18-C7AF-4FB6-9F5D-6BE4B9F97CB1}"/>
              </a:ext>
            </a:extLst>
          </p:cNvPr>
          <p:cNvSpPr/>
          <p:nvPr/>
        </p:nvSpPr>
        <p:spPr>
          <a:xfrm rot="10800000">
            <a:off x="5226514" y="3367304"/>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50534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p:txBody>
          <a:bodyPr/>
          <a:lstStyle/>
          <a:p>
            <a:r>
              <a:rPr lang="en-US" b="1">
                <a:solidFill>
                  <a:schemeClr val="accent1">
                    <a:lumMod val="75000"/>
                  </a:schemeClr>
                </a:solidFill>
              </a:rPr>
              <a:t>d. Phương thức</a:t>
            </a:r>
          </a:p>
          <a:p>
            <a:pPr>
              <a:buFont typeface="Wingdings" panose="05000000000000000000" pitchFamily="2" charset="2"/>
              <a:buChar char="Ø"/>
            </a:pPr>
            <a:r>
              <a:rPr lang="vi-VN"/>
              <a:t>Các đối tượng cũng có thể có các phương thức.</a:t>
            </a:r>
          </a:p>
          <a:p>
            <a:pPr>
              <a:buFont typeface="Wingdings" panose="05000000000000000000" pitchFamily="2" charset="2"/>
              <a:buChar char="Ø"/>
            </a:pPr>
            <a:r>
              <a:rPr lang="vi-VN"/>
              <a:t>Phương thức là các hành động có thể được thực hiện trên các đối tượng.</a:t>
            </a:r>
          </a:p>
          <a:p>
            <a:pPr>
              <a:buFont typeface="Wingdings" panose="05000000000000000000" pitchFamily="2" charset="2"/>
              <a:buChar char="Ø"/>
            </a:pPr>
            <a:r>
              <a:rPr lang="vi-VN"/>
              <a:t>Các phương thức được lưu trữ trong các thuộc tính dưới dạng định nghĩa hàm.</a:t>
            </a:r>
          </a:p>
          <a:p>
            <a:endParaRPr lang="en-US"/>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81</a:t>
            </a:fld>
            <a:endParaRPr lang="en-US"/>
          </a:p>
        </p:txBody>
      </p:sp>
      <p:pic>
        <p:nvPicPr>
          <p:cNvPr id="5" name="Picture 4">
            <a:extLst>
              <a:ext uri="{FF2B5EF4-FFF2-40B4-BE49-F238E27FC236}">
                <a16:creationId xmlns:a16="http://schemas.microsoft.com/office/drawing/2014/main" id="{4DD70895-2601-4957-9A0F-9F1948EAAC8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075" y="3578860"/>
            <a:ext cx="7127482" cy="2580640"/>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4483C3D5-7ECB-44CA-AC66-D8B4AC614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6082" y="3818783"/>
            <a:ext cx="4617063" cy="2100793"/>
          </a:xfrm>
          <a:prstGeom prst="rect">
            <a:avLst/>
          </a:prstGeom>
          <a:noFill/>
          <a:ln>
            <a:solidFill>
              <a:schemeClr val="bg1">
                <a:lumMod val="50000"/>
              </a:schemeClr>
            </a:solidFill>
          </a:ln>
        </p:spPr>
      </p:pic>
    </p:spTree>
    <p:extLst>
      <p:ext uri="{BB962C8B-B14F-4D97-AF65-F5344CB8AC3E}">
        <p14:creationId xmlns:p14="http://schemas.microsoft.com/office/powerpoint/2010/main" val="2555280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p:txBody>
          <a:bodyPr/>
          <a:lstStyle/>
          <a:p>
            <a:r>
              <a:rPr lang="en-US" b="1">
                <a:solidFill>
                  <a:schemeClr val="accent1">
                    <a:lumMod val="75000"/>
                  </a:schemeClr>
                </a:solidFill>
              </a:rPr>
              <a:t>d. Phương thức</a:t>
            </a:r>
          </a:p>
          <a:p>
            <a:r>
              <a:rPr lang="vi-VN"/>
              <a:t>Truy cập một phương thức của đối tượng với cú pháp sau:</a:t>
            </a:r>
            <a:endParaRPr lang="en-US"/>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82</a:t>
            </a:fld>
            <a:endParaRPr lang="en-US"/>
          </a:p>
        </p:txBody>
      </p:sp>
      <p:pic>
        <p:nvPicPr>
          <p:cNvPr id="5" name="Picture 4">
            <a:extLst>
              <a:ext uri="{FF2B5EF4-FFF2-40B4-BE49-F238E27FC236}">
                <a16:creationId xmlns:a16="http://schemas.microsoft.com/office/drawing/2014/main" id="{051F63E5-FF74-4C4C-9C17-1D2A1FA1C5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8440" y="2692400"/>
            <a:ext cx="6292259" cy="2863018"/>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5F2CEF73-5C60-43C5-8780-5CC9815FCD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638" y="2692400"/>
            <a:ext cx="4548505" cy="736600"/>
          </a:xfrm>
          <a:prstGeom prst="rect">
            <a:avLst/>
          </a:prstGeom>
          <a:noFill/>
          <a:ln>
            <a:solidFill>
              <a:schemeClr val="bg1">
                <a:lumMod val="50000"/>
              </a:schemeClr>
            </a:solidFill>
          </a:ln>
        </p:spPr>
      </p:pic>
      <p:pic>
        <p:nvPicPr>
          <p:cNvPr id="7" name="Picture 6">
            <a:extLst>
              <a:ext uri="{FF2B5EF4-FFF2-40B4-BE49-F238E27FC236}">
                <a16:creationId xmlns:a16="http://schemas.microsoft.com/office/drawing/2014/main" id="{0D9915A8-D021-434D-B4B9-8072EAB7A1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300" y="4686802"/>
            <a:ext cx="4889183" cy="773430"/>
          </a:xfrm>
          <a:prstGeom prst="rect">
            <a:avLst/>
          </a:prstGeom>
          <a:noFill/>
          <a:ln>
            <a:solidFill>
              <a:schemeClr val="bg1">
                <a:lumMod val="50000"/>
              </a:schemeClr>
            </a:solidFill>
          </a:ln>
        </p:spPr>
      </p:pic>
      <p:sp>
        <p:nvSpPr>
          <p:cNvPr id="8" name="Arrow: Right 7">
            <a:extLst>
              <a:ext uri="{FF2B5EF4-FFF2-40B4-BE49-F238E27FC236}">
                <a16:creationId xmlns:a16="http://schemas.microsoft.com/office/drawing/2014/main" id="{0CD670BA-E6DB-4811-9F64-C725539004A7}"/>
              </a:ext>
            </a:extLst>
          </p:cNvPr>
          <p:cNvSpPr/>
          <p:nvPr/>
        </p:nvSpPr>
        <p:spPr>
          <a:xfrm rot="5400000">
            <a:off x="2281395" y="3774697"/>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214272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p:txBody>
          <a:bodyPr/>
          <a:lstStyle/>
          <a:p>
            <a:r>
              <a:rPr lang="en-US" b="1">
                <a:solidFill>
                  <a:schemeClr val="accent1">
                    <a:lumMod val="75000"/>
                  </a:schemeClr>
                </a:solidFill>
              </a:rPr>
              <a:t>d. Phương thức</a:t>
            </a:r>
          </a:p>
          <a:p>
            <a:endParaRPr lang="en-US"/>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83</a:t>
            </a:fld>
            <a:endParaRPr lang="en-US"/>
          </a:p>
        </p:txBody>
      </p:sp>
      <p:pic>
        <p:nvPicPr>
          <p:cNvPr id="5" name="Picture 4">
            <a:extLst>
              <a:ext uri="{FF2B5EF4-FFF2-40B4-BE49-F238E27FC236}">
                <a16:creationId xmlns:a16="http://schemas.microsoft.com/office/drawing/2014/main" id="{4BE3D33B-92B7-4770-BA2B-52F0C74BF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82260" y="1339914"/>
            <a:ext cx="6697980" cy="4833764"/>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44CE0BF6-0C9F-4253-BD5C-7FF5ABECB7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 y="2034676"/>
            <a:ext cx="5003478" cy="1394324"/>
          </a:xfrm>
          <a:prstGeom prst="rect">
            <a:avLst/>
          </a:prstGeom>
          <a:noFill/>
          <a:ln>
            <a:solidFill>
              <a:schemeClr val="bg1">
                <a:lumMod val="50000"/>
              </a:schemeClr>
            </a:solidFill>
          </a:ln>
        </p:spPr>
      </p:pic>
      <p:sp>
        <p:nvSpPr>
          <p:cNvPr id="7" name="Arrow: Bent-Up 6">
            <a:extLst>
              <a:ext uri="{FF2B5EF4-FFF2-40B4-BE49-F238E27FC236}">
                <a16:creationId xmlns:a16="http://schemas.microsoft.com/office/drawing/2014/main" id="{EAD791E4-1E3F-4258-B7B0-CB71950CA1E2}"/>
              </a:ext>
            </a:extLst>
          </p:cNvPr>
          <p:cNvSpPr/>
          <p:nvPr/>
        </p:nvSpPr>
        <p:spPr>
          <a:xfrm flipH="1">
            <a:off x="3771637" y="3615114"/>
            <a:ext cx="1330901" cy="1144861"/>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428714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C481-EB89-4E3A-AD6A-798523CAE089}"/>
              </a:ext>
            </a:extLst>
          </p:cNvPr>
          <p:cNvSpPr>
            <a:spLocks noGrp="1"/>
          </p:cNvSpPr>
          <p:nvPr>
            <p:ph type="title"/>
          </p:nvPr>
        </p:nvSpPr>
        <p:spPr/>
        <p:txBody>
          <a:bodyPr>
            <a:normAutofit/>
          </a:bodyPr>
          <a:lstStyle/>
          <a:p>
            <a:r>
              <a:rPr lang="vi-VN"/>
              <a:t>3.1.</a:t>
            </a:r>
            <a:r>
              <a:rPr lang="en-US"/>
              <a:t> </a:t>
            </a:r>
            <a:r>
              <a:rPr lang="vi-VN"/>
              <a:t>Kiến thức cơ bản về đối tượng</a:t>
            </a:r>
            <a:endParaRPr lang="en-US"/>
          </a:p>
        </p:txBody>
      </p:sp>
      <p:sp>
        <p:nvSpPr>
          <p:cNvPr id="3" name="Content Placeholder 2">
            <a:extLst>
              <a:ext uri="{FF2B5EF4-FFF2-40B4-BE49-F238E27FC236}">
                <a16:creationId xmlns:a16="http://schemas.microsoft.com/office/drawing/2014/main" id="{49D2D569-6981-4540-A19E-B9C03F247584}"/>
              </a:ext>
            </a:extLst>
          </p:cNvPr>
          <p:cNvSpPr>
            <a:spLocks noGrp="1"/>
          </p:cNvSpPr>
          <p:nvPr>
            <p:ph idx="1"/>
          </p:nvPr>
        </p:nvSpPr>
        <p:spPr>
          <a:xfrm>
            <a:off x="228600" y="1276131"/>
            <a:ext cx="5166360" cy="4883369"/>
          </a:xfrm>
        </p:spPr>
        <p:txBody>
          <a:bodyPr/>
          <a:lstStyle/>
          <a:p>
            <a:pPr algn="l"/>
            <a:r>
              <a:rPr lang="en-US" b="1">
                <a:solidFill>
                  <a:schemeClr val="accent1">
                    <a:lumMod val="75000"/>
                  </a:schemeClr>
                </a:solidFill>
              </a:rPr>
              <a:t>e. Từ khóa “this”</a:t>
            </a:r>
          </a:p>
          <a:p>
            <a:pPr algn="l">
              <a:buFont typeface="Wingdings" panose="05000000000000000000" pitchFamily="2" charset="2"/>
              <a:buChar char="Ø"/>
            </a:pPr>
            <a:r>
              <a:rPr lang="vi-VN"/>
              <a:t>Trong định nghĩa hàm, </a:t>
            </a:r>
            <a:r>
              <a:rPr lang="vi-VN" b="1"/>
              <a:t>this</a:t>
            </a:r>
            <a:r>
              <a:rPr lang="vi-VN"/>
              <a:t> đề cập đến "owner" của hàm.</a:t>
            </a:r>
          </a:p>
          <a:p>
            <a:pPr algn="l">
              <a:buFont typeface="Wingdings" panose="05000000000000000000" pitchFamily="2" charset="2"/>
              <a:buChar char="Ø"/>
            </a:pPr>
            <a:r>
              <a:rPr lang="vi-VN"/>
              <a:t>Trong ví dụ </a:t>
            </a:r>
            <a:r>
              <a:rPr lang="en-US"/>
              <a:t>bên</a:t>
            </a:r>
            <a:r>
              <a:rPr lang="vi-VN"/>
              <a:t>, </a:t>
            </a:r>
            <a:r>
              <a:rPr lang="vi-VN" b="1"/>
              <a:t>this</a:t>
            </a:r>
            <a:r>
              <a:rPr lang="vi-VN"/>
              <a:t> là đối tượng person "sở hữu" hàm </a:t>
            </a:r>
            <a:r>
              <a:rPr lang="vi-VN" b="1"/>
              <a:t>fullName</a:t>
            </a:r>
            <a:r>
              <a:rPr lang="vi-VN"/>
              <a:t>.</a:t>
            </a:r>
          </a:p>
          <a:p>
            <a:pPr algn="l">
              <a:buFont typeface="Wingdings" panose="05000000000000000000" pitchFamily="2" charset="2"/>
              <a:buChar char="Ø"/>
            </a:pPr>
            <a:r>
              <a:rPr lang="vi-VN"/>
              <a:t>Nói cách khác, </a:t>
            </a:r>
            <a:r>
              <a:rPr lang="vi-VN" b="1"/>
              <a:t>this.firstName </a:t>
            </a:r>
            <a:r>
              <a:rPr lang="vi-VN"/>
              <a:t>có nghĩa là thuộc tính </a:t>
            </a:r>
            <a:r>
              <a:rPr lang="vi-VN" b="1"/>
              <a:t>firstName</a:t>
            </a:r>
            <a:r>
              <a:rPr lang="vi-VN"/>
              <a:t> của đối tượng này.</a:t>
            </a:r>
          </a:p>
          <a:p>
            <a:pPr algn="l"/>
            <a:endParaRPr lang="en-US"/>
          </a:p>
        </p:txBody>
      </p:sp>
      <p:sp>
        <p:nvSpPr>
          <p:cNvPr id="4" name="Slide Number Placeholder 3">
            <a:extLst>
              <a:ext uri="{FF2B5EF4-FFF2-40B4-BE49-F238E27FC236}">
                <a16:creationId xmlns:a16="http://schemas.microsoft.com/office/drawing/2014/main" id="{D53244DC-19EA-40A9-A754-1726E0A1814B}"/>
              </a:ext>
            </a:extLst>
          </p:cNvPr>
          <p:cNvSpPr>
            <a:spLocks noGrp="1"/>
          </p:cNvSpPr>
          <p:nvPr>
            <p:ph type="sldNum" sz="quarter" idx="12"/>
          </p:nvPr>
        </p:nvSpPr>
        <p:spPr/>
        <p:txBody>
          <a:bodyPr/>
          <a:lstStyle/>
          <a:p>
            <a:fld id="{5771DB1C-B372-4CFA-B223-ECAC3FCFC319}" type="slidenum">
              <a:rPr lang="en-US" smtClean="0"/>
              <a:t>84</a:t>
            </a:fld>
            <a:endParaRPr lang="en-US"/>
          </a:p>
        </p:txBody>
      </p:sp>
      <p:pic>
        <p:nvPicPr>
          <p:cNvPr id="5" name="Picture 4">
            <a:extLst>
              <a:ext uri="{FF2B5EF4-FFF2-40B4-BE49-F238E27FC236}">
                <a16:creationId xmlns:a16="http://schemas.microsoft.com/office/drawing/2014/main" id="{21EA7C08-2952-4817-A46E-218796F88C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8440" y="2286306"/>
            <a:ext cx="6292259" cy="2863018"/>
          </a:xfrm>
          <a:prstGeom prst="rect">
            <a:avLst/>
          </a:prstGeom>
          <a:noFill/>
          <a:ln>
            <a:solidFill>
              <a:schemeClr val="bg1">
                <a:lumMod val="50000"/>
              </a:schemeClr>
            </a:solidFill>
          </a:ln>
        </p:spPr>
      </p:pic>
    </p:spTree>
    <p:extLst>
      <p:ext uri="{BB962C8B-B14F-4D97-AF65-F5344CB8AC3E}">
        <p14:creationId xmlns:p14="http://schemas.microsoft.com/office/powerpoint/2010/main" val="3318875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D74-2AA4-4930-955C-7CD2F092B430}"/>
              </a:ext>
            </a:extLst>
          </p:cNvPr>
          <p:cNvSpPr>
            <a:spLocks noGrp="1"/>
          </p:cNvSpPr>
          <p:nvPr>
            <p:ph type="title"/>
          </p:nvPr>
        </p:nvSpPr>
        <p:spPr/>
        <p:txBody>
          <a:bodyPr>
            <a:normAutofit/>
          </a:bodyPr>
          <a:lstStyle/>
          <a:p>
            <a:r>
              <a:rPr lang="vi-VN"/>
              <a:t>3.2.</a:t>
            </a:r>
            <a:r>
              <a:rPr lang="en-US"/>
              <a:t> </a:t>
            </a:r>
            <a:r>
              <a:rPr lang="vi-VN"/>
              <a:t>JavaScript hướng đối tượng</a:t>
            </a:r>
            <a:endParaRPr lang="en-US"/>
          </a:p>
        </p:txBody>
      </p:sp>
      <p:sp>
        <p:nvSpPr>
          <p:cNvPr id="3" name="Content Placeholder 2">
            <a:extLst>
              <a:ext uri="{FF2B5EF4-FFF2-40B4-BE49-F238E27FC236}">
                <a16:creationId xmlns:a16="http://schemas.microsoft.com/office/drawing/2014/main" id="{B01B9BC9-EF28-4EED-B34B-CF8A8A081E1B}"/>
              </a:ext>
            </a:extLst>
          </p:cNvPr>
          <p:cNvSpPr>
            <a:spLocks noGrp="1"/>
          </p:cNvSpPr>
          <p:nvPr>
            <p:ph idx="1"/>
          </p:nvPr>
        </p:nvSpPr>
        <p:spPr/>
        <p:txBody>
          <a:bodyPr>
            <a:normAutofit/>
          </a:bodyPr>
          <a:lstStyle/>
          <a:p>
            <a:r>
              <a:rPr lang="en-US" sz="4000"/>
              <a:t>a.	Giới thiệu</a:t>
            </a:r>
          </a:p>
          <a:p>
            <a:r>
              <a:rPr lang="en-US" sz="4000"/>
              <a:t>b.	Constructor</a:t>
            </a:r>
          </a:p>
          <a:p>
            <a:r>
              <a:rPr lang="vi-VN" sz="4000"/>
              <a:t>c.	Phương thức</a:t>
            </a:r>
            <a:endParaRPr lang="en-US" sz="4000"/>
          </a:p>
          <a:p>
            <a:r>
              <a:rPr lang="en-US" sz="4000"/>
              <a:t>d.	Static</a:t>
            </a:r>
          </a:p>
        </p:txBody>
      </p:sp>
      <p:sp>
        <p:nvSpPr>
          <p:cNvPr id="4" name="Slide Number Placeholder 3">
            <a:extLst>
              <a:ext uri="{FF2B5EF4-FFF2-40B4-BE49-F238E27FC236}">
                <a16:creationId xmlns:a16="http://schemas.microsoft.com/office/drawing/2014/main" id="{8CADA344-3143-4A39-8B6B-3CACE598A56C}"/>
              </a:ext>
            </a:extLst>
          </p:cNvPr>
          <p:cNvSpPr>
            <a:spLocks noGrp="1"/>
          </p:cNvSpPr>
          <p:nvPr>
            <p:ph type="sldNum" sz="quarter" idx="12"/>
          </p:nvPr>
        </p:nvSpPr>
        <p:spPr/>
        <p:txBody>
          <a:bodyPr/>
          <a:lstStyle/>
          <a:p>
            <a:fld id="{5771DB1C-B372-4CFA-B223-ECAC3FCFC319}" type="slidenum">
              <a:rPr lang="en-US" smtClean="0"/>
              <a:t>85</a:t>
            </a:fld>
            <a:endParaRPr lang="en-US"/>
          </a:p>
        </p:txBody>
      </p:sp>
    </p:spTree>
    <p:extLst>
      <p:ext uri="{BB962C8B-B14F-4D97-AF65-F5344CB8AC3E}">
        <p14:creationId xmlns:p14="http://schemas.microsoft.com/office/powerpoint/2010/main" val="3861275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D74-2AA4-4930-955C-7CD2F092B430}"/>
              </a:ext>
            </a:extLst>
          </p:cNvPr>
          <p:cNvSpPr>
            <a:spLocks noGrp="1"/>
          </p:cNvSpPr>
          <p:nvPr>
            <p:ph type="title"/>
          </p:nvPr>
        </p:nvSpPr>
        <p:spPr/>
        <p:txBody>
          <a:bodyPr>
            <a:normAutofit/>
          </a:bodyPr>
          <a:lstStyle/>
          <a:p>
            <a:r>
              <a:rPr lang="vi-VN"/>
              <a:t>3.2.</a:t>
            </a:r>
            <a:r>
              <a:rPr lang="en-US"/>
              <a:t> </a:t>
            </a:r>
            <a:r>
              <a:rPr lang="vi-VN"/>
              <a:t>JavaScript hướng đối tượng</a:t>
            </a:r>
            <a:endParaRPr lang="en-US"/>
          </a:p>
        </p:txBody>
      </p:sp>
      <p:sp>
        <p:nvSpPr>
          <p:cNvPr id="4" name="Slide Number Placeholder 3">
            <a:extLst>
              <a:ext uri="{FF2B5EF4-FFF2-40B4-BE49-F238E27FC236}">
                <a16:creationId xmlns:a16="http://schemas.microsoft.com/office/drawing/2014/main" id="{8CADA344-3143-4A39-8B6B-3CACE598A56C}"/>
              </a:ext>
            </a:extLst>
          </p:cNvPr>
          <p:cNvSpPr>
            <a:spLocks noGrp="1"/>
          </p:cNvSpPr>
          <p:nvPr>
            <p:ph type="sldNum" sz="quarter" idx="12"/>
          </p:nvPr>
        </p:nvSpPr>
        <p:spPr/>
        <p:txBody>
          <a:bodyPr/>
          <a:lstStyle/>
          <a:p>
            <a:fld id="{5771DB1C-B372-4CFA-B223-ECAC3FCFC319}" type="slidenum">
              <a:rPr lang="en-US" smtClean="0"/>
              <a:t>86</a:t>
            </a:fld>
            <a:endParaRPr lang="en-US"/>
          </a:p>
        </p:txBody>
      </p:sp>
      <p:sp>
        <p:nvSpPr>
          <p:cNvPr id="6" name="Content Placeholder 5">
            <a:extLst>
              <a:ext uri="{FF2B5EF4-FFF2-40B4-BE49-F238E27FC236}">
                <a16:creationId xmlns:a16="http://schemas.microsoft.com/office/drawing/2014/main" id="{347BF2A3-589B-4EB9-92D4-CF17610013EF}"/>
              </a:ext>
            </a:extLst>
          </p:cNvPr>
          <p:cNvSpPr>
            <a:spLocks noGrp="1"/>
          </p:cNvSpPr>
          <p:nvPr>
            <p:ph idx="1"/>
          </p:nvPr>
        </p:nvSpPr>
        <p:spPr/>
        <p:txBody>
          <a:bodyPr>
            <a:normAutofit/>
          </a:bodyPr>
          <a:lstStyle/>
          <a:p>
            <a:r>
              <a:rPr lang="en-US" sz="2400" b="1">
                <a:solidFill>
                  <a:schemeClr val="accent1">
                    <a:lumMod val="75000"/>
                  </a:schemeClr>
                </a:solidFill>
              </a:rPr>
              <a:t>a. Giới thiệu</a:t>
            </a:r>
          </a:p>
          <a:p>
            <a:pPr>
              <a:buFont typeface="Wingdings" panose="05000000000000000000" pitchFamily="2" charset="2"/>
              <a:buChar char="Ø"/>
            </a:pPr>
            <a:r>
              <a:rPr lang="vi-VN" sz="2400"/>
              <a:t>ECMAScript 2015, còn được gọi là ES6, đã giới thiệu các JavaScript Classes.</a:t>
            </a:r>
          </a:p>
          <a:p>
            <a:pPr>
              <a:buFont typeface="Wingdings" panose="05000000000000000000" pitchFamily="2" charset="2"/>
              <a:buChar char="Ø"/>
            </a:pPr>
            <a:r>
              <a:rPr lang="vi-VN" sz="2400" b="1"/>
              <a:t>JavaScript Classes là các templates cho các JavaScript Objects.</a:t>
            </a:r>
          </a:p>
          <a:p>
            <a:pPr>
              <a:buFont typeface="Wingdings" panose="05000000000000000000" pitchFamily="2" charset="2"/>
              <a:buChar char="Ø"/>
            </a:pPr>
            <a:r>
              <a:rPr lang="vi-VN" sz="2400"/>
              <a:t>Sử dụng từ khóa “</a:t>
            </a:r>
            <a:r>
              <a:rPr lang="vi-VN" sz="2400" b="1"/>
              <a:t>class</a:t>
            </a:r>
            <a:r>
              <a:rPr lang="vi-VN" sz="2400"/>
              <a:t>” để tạo 1 lớp, luôn luôn thêm phương thức </a:t>
            </a:r>
            <a:r>
              <a:rPr lang="vi-VN" sz="2400" b="1"/>
              <a:t>constructor</a:t>
            </a:r>
            <a:r>
              <a:rPr lang="vi-VN" sz="2400"/>
              <a:t>()</a:t>
            </a:r>
            <a:r>
              <a:rPr lang="en-US" sz="2400"/>
              <a:t>.</a:t>
            </a:r>
            <a:endParaRPr lang="vi-VN" sz="2400"/>
          </a:p>
        </p:txBody>
      </p:sp>
      <p:pic>
        <p:nvPicPr>
          <p:cNvPr id="5" name="Picture 4">
            <a:extLst>
              <a:ext uri="{FF2B5EF4-FFF2-40B4-BE49-F238E27FC236}">
                <a16:creationId xmlns:a16="http://schemas.microsoft.com/office/drawing/2014/main" id="{D8F62A6D-88F5-43B8-925A-79EDD5A637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622" y="4055533"/>
            <a:ext cx="4066403" cy="1503680"/>
          </a:xfrm>
          <a:prstGeom prst="rect">
            <a:avLst/>
          </a:prstGeom>
          <a:noFill/>
          <a:ln>
            <a:solidFill>
              <a:schemeClr val="bg1">
                <a:lumMod val="50000"/>
              </a:schemeClr>
            </a:solidFill>
          </a:ln>
        </p:spPr>
      </p:pic>
      <p:pic>
        <p:nvPicPr>
          <p:cNvPr id="7" name="Picture 6">
            <a:extLst>
              <a:ext uri="{FF2B5EF4-FFF2-40B4-BE49-F238E27FC236}">
                <a16:creationId xmlns:a16="http://schemas.microsoft.com/office/drawing/2014/main" id="{B6734DE7-A00F-440D-80BF-D0E64A82DE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9890" y="3429000"/>
            <a:ext cx="4632305" cy="2756747"/>
          </a:xfrm>
          <a:prstGeom prst="rect">
            <a:avLst/>
          </a:prstGeom>
          <a:noFill/>
          <a:ln>
            <a:solidFill>
              <a:schemeClr val="bg1">
                <a:lumMod val="50000"/>
              </a:schemeClr>
            </a:solidFill>
          </a:ln>
        </p:spPr>
      </p:pic>
      <p:sp>
        <p:nvSpPr>
          <p:cNvPr id="8" name="Arrow: Right 7">
            <a:extLst>
              <a:ext uri="{FF2B5EF4-FFF2-40B4-BE49-F238E27FC236}">
                <a16:creationId xmlns:a16="http://schemas.microsoft.com/office/drawing/2014/main" id="{90D39120-AFE4-4845-9701-BA1789B7646B}"/>
              </a:ext>
            </a:extLst>
          </p:cNvPr>
          <p:cNvSpPr/>
          <p:nvPr/>
        </p:nvSpPr>
        <p:spPr>
          <a:xfrm rot="10800000" flipH="1">
            <a:off x="5304462" y="4459760"/>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74907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D74-2AA4-4930-955C-7CD2F092B430}"/>
              </a:ext>
            </a:extLst>
          </p:cNvPr>
          <p:cNvSpPr>
            <a:spLocks noGrp="1"/>
          </p:cNvSpPr>
          <p:nvPr>
            <p:ph type="title"/>
          </p:nvPr>
        </p:nvSpPr>
        <p:spPr/>
        <p:txBody>
          <a:bodyPr>
            <a:normAutofit/>
          </a:bodyPr>
          <a:lstStyle/>
          <a:p>
            <a:r>
              <a:rPr lang="vi-VN"/>
              <a:t>3.2.</a:t>
            </a:r>
            <a:r>
              <a:rPr lang="en-US"/>
              <a:t> </a:t>
            </a:r>
            <a:r>
              <a:rPr lang="vi-VN"/>
              <a:t>JavaScript hướng đối tượng</a:t>
            </a:r>
            <a:endParaRPr lang="en-US"/>
          </a:p>
        </p:txBody>
      </p:sp>
      <p:sp>
        <p:nvSpPr>
          <p:cNvPr id="4" name="Slide Number Placeholder 3">
            <a:extLst>
              <a:ext uri="{FF2B5EF4-FFF2-40B4-BE49-F238E27FC236}">
                <a16:creationId xmlns:a16="http://schemas.microsoft.com/office/drawing/2014/main" id="{8CADA344-3143-4A39-8B6B-3CACE598A56C}"/>
              </a:ext>
            </a:extLst>
          </p:cNvPr>
          <p:cNvSpPr>
            <a:spLocks noGrp="1"/>
          </p:cNvSpPr>
          <p:nvPr>
            <p:ph type="sldNum" sz="quarter" idx="12"/>
          </p:nvPr>
        </p:nvSpPr>
        <p:spPr/>
        <p:txBody>
          <a:bodyPr/>
          <a:lstStyle/>
          <a:p>
            <a:fld id="{5771DB1C-B372-4CFA-B223-ECAC3FCFC319}" type="slidenum">
              <a:rPr lang="en-US" smtClean="0"/>
              <a:t>87</a:t>
            </a:fld>
            <a:endParaRPr lang="en-US"/>
          </a:p>
        </p:txBody>
      </p:sp>
      <p:sp>
        <p:nvSpPr>
          <p:cNvPr id="6" name="Content Placeholder 5">
            <a:extLst>
              <a:ext uri="{FF2B5EF4-FFF2-40B4-BE49-F238E27FC236}">
                <a16:creationId xmlns:a16="http://schemas.microsoft.com/office/drawing/2014/main" id="{347BF2A3-589B-4EB9-92D4-CF17610013EF}"/>
              </a:ext>
            </a:extLst>
          </p:cNvPr>
          <p:cNvSpPr>
            <a:spLocks noGrp="1"/>
          </p:cNvSpPr>
          <p:nvPr>
            <p:ph idx="1"/>
          </p:nvPr>
        </p:nvSpPr>
        <p:spPr>
          <a:xfrm>
            <a:off x="228600" y="1276131"/>
            <a:ext cx="5115560" cy="4883369"/>
          </a:xfrm>
        </p:spPr>
        <p:txBody>
          <a:bodyPr/>
          <a:lstStyle/>
          <a:p>
            <a:pPr algn="l"/>
            <a:r>
              <a:rPr lang="en-US" b="1">
                <a:solidFill>
                  <a:schemeClr val="accent1">
                    <a:lumMod val="75000"/>
                  </a:schemeClr>
                </a:solidFill>
              </a:rPr>
              <a:t>a. Giới thiệu</a:t>
            </a:r>
          </a:p>
          <a:p>
            <a:pPr algn="l">
              <a:buFont typeface="Wingdings" panose="05000000000000000000" pitchFamily="2" charset="2"/>
              <a:buChar char="Ø"/>
            </a:pPr>
            <a:r>
              <a:rPr lang="vi-VN"/>
              <a:t>Khi bạn có một lớp, bạn có thể sử dụng lớp đó để tạo các đối tượng</a:t>
            </a:r>
            <a:r>
              <a:rPr lang="en-US"/>
              <a:t>.</a:t>
            </a:r>
          </a:p>
        </p:txBody>
      </p:sp>
      <p:pic>
        <p:nvPicPr>
          <p:cNvPr id="5" name="Picture 4">
            <a:extLst>
              <a:ext uri="{FF2B5EF4-FFF2-40B4-BE49-F238E27FC236}">
                <a16:creationId xmlns:a16="http://schemas.microsoft.com/office/drawing/2014/main" id="{F3C24E32-FC9A-4D07-AC78-000BD94139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40124" y="1265971"/>
            <a:ext cx="4626096" cy="5012910"/>
          </a:xfrm>
          <a:prstGeom prst="rect">
            <a:avLst/>
          </a:prstGeom>
          <a:noFill/>
          <a:ln>
            <a:solidFill>
              <a:schemeClr val="bg1">
                <a:lumMod val="50000"/>
              </a:schemeClr>
            </a:solidFill>
          </a:ln>
        </p:spPr>
      </p:pic>
      <p:pic>
        <p:nvPicPr>
          <p:cNvPr id="7" name="Picture 6">
            <a:extLst>
              <a:ext uri="{FF2B5EF4-FFF2-40B4-BE49-F238E27FC236}">
                <a16:creationId xmlns:a16="http://schemas.microsoft.com/office/drawing/2014/main" id="{356B9664-C58A-4729-B0FB-528BBBB806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01750" y="3144519"/>
            <a:ext cx="3666490" cy="2073005"/>
          </a:xfrm>
          <a:prstGeom prst="rect">
            <a:avLst/>
          </a:prstGeom>
          <a:noFill/>
          <a:ln>
            <a:solidFill>
              <a:schemeClr val="bg1">
                <a:lumMod val="50000"/>
              </a:schemeClr>
            </a:solidFill>
          </a:ln>
        </p:spPr>
      </p:pic>
      <p:sp>
        <p:nvSpPr>
          <p:cNvPr id="8" name="Arrow: Right 7">
            <a:extLst>
              <a:ext uri="{FF2B5EF4-FFF2-40B4-BE49-F238E27FC236}">
                <a16:creationId xmlns:a16="http://schemas.microsoft.com/office/drawing/2014/main" id="{D1D83482-FFA2-4C2E-BC63-51E377786B7D}"/>
              </a:ext>
            </a:extLst>
          </p:cNvPr>
          <p:cNvSpPr/>
          <p:nvPr/>
        </p:nvSpPr>
        <p:spPr>
          <a:xfrm rot="10800000">
            <a:off x="5608320" y="3833408"/>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582726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D74-2AA4-4930-955C-7CD2F092B430}"/>
              </a:ext>
            </a:extLst>
          </p:cNvPr>
          <p:cNvSpPr>
            <a:spLocks noGrp="1"/>
          </p:cNvSpPr>
          <p:nvPr>
            <p:ph type="title"/>
          </p:nvPr>
        </p:nvSpPr>
        <p:spPr/>
        <p:txBody>
          <a:bodyPr>
            <a:normAutofit/>
          </a:bodyPr>
          <a:lstStyle/>
          <a:p>
            <a:r>
              <a:rPr lang="vi-VN"/>
              <a:t>3.2.</a:t>
            </a:r>
            <a:r>
              <a:rPr lang="en-US"/>
              <a:t> </a:t>
            </a:r>
            <a:r>
              <a:rPr lang="vi-VN"/>
              <a:t>JavaScript hướng đối tượng</a:t>
            </a:r>
            <a:endParaRPr lang="en-US"/>
          </a:p>
        </p:txBody>
      </p:sp>
      <p:sp>
        <p:nvSpPr>
          <p:cNvPr id="4" name="Slide Number Placeholder 3">
            <a:extLst>
              <a:ext uri="{FF2B5EF4-FFF2-40B4-BE49-F238E27FC236}">
                <a16:creationId xmlns:a16="http://schemas.microsoft.com/office/drawing/2014/main" id="{8CADA344-3143-4A39-8B6B-3CACE598A56C}"/>
              </a:ext>
            </a:extLst>
          </p:cNvPr>
          <p:cNvSpPr>
            <a:spLocks noGrp="1"/>
          </p:cNvSpPr>
          <p:nvPr>
            <p:ph type="sldNum" sz="quarter" idx="12"/>
          </p:nvPr>
        </p:nvSpPr>
        <p:spPr/>
        <p:txBody>
          <a:bodyPr/>
          <a:lstStyle/>
          <a:p>
            <a:fld id="{5771DB1C-B372-4CFA-B223-ECAC3FCFC319}" type="slidenum">
              <a:rPr lang="en-US" smtClean="0"/>
              <a:t>88</a:t>
            </a:fld>
            <a:endParaRPr lang="en-US"/>
          </a:p>
        </p:txBody>
      </p:sp>
      <p:sp>
        <p:nvSpPr>
          <p:cNvPr id="6" name="Content Placeholder 5">
            <a:extLst>
              <a:ext uri="{FF2B5EF4-FFF2-40B4-BE49-F238E27FC236}">
                <a16:creationId xmlns:a16="http://schemas.microsoft.com/office/drawing/2014/main" id="{347BF2A3-589B-4EB9-92D4-CF17610013EF}"/>
              </a:ext>
            </a:extLst>
          </p:cNvPr>
          <p:cNvSpPr>
            <a:spLocks noGrp="1"/>
          </p:cNvSpPr>
          <p:nvPr>
            <p:ph idx="1"/>
          </p:nvPr>
        </p:nvSpPr>
        <p:spPr/>
        <p:txBody>
          <a:bodyPr/>
          <a:lstStyle/>
          <a:p>
            <a:r>
              <a:rPr lang="en-US" b="1">
                <a:solidFill>
                  <a:schemeClr val="accent1">
                    <a:lumMod val="75000"/>
                  </a:schemeClr>
                </a:solidFill>
              </a:rPr>
              <a:t>b. Constructor</a:t>
            </a:r>
          </a:p>
          <a:p>
            <a:pPr>
              <a:buFont typeface="Wingdings" panose="05000000000000000000" pitchFamily="2" charset="2"/>
              <a:buChar char="Ø"/>
            </a:pPr>
            <a:r>
              <a:rPr lang="vi-VN"/>
              <a:t>Phương thức Constructor là một phương thức đặc biệt:</a:t>
            </a:r>
          </a:p>
          <a:p>
            <a:endParaRPr lang="en-US"/>
          </a:p>
          <a:p>
            <a:endParaRPr lang="en-US"/>
          </a:p>
          <a:p>
            <a:endParaRPr lang="en-US"/>
          </a:p>
          <a:p>
            <a:endParaRPr lang="en-US"/>
          </a:p>
          <a:p>
            <a:endParaRPr lang="en-US"/>
          </a:p>
          <a:p>
            <a:pPr>
              <a:buFont typeface="Wingdings" panose="05000000000000000000" pitchFamily="2" charset="2"/>
              <a:buChar char="Ø"/>
            </a:pPr>
            <a:r>
              <a:rPr lang="vi-VN"/>
              <a:t>Nếu bạn không xác định một phương thức khởi tạo, JavaScript sẽ thêm một phương thức khởi tạo rỗng.</a:t>
            </a:r>
          </a:p>
        </p:txBody>
      </p:sp>
      <p:graphicFrame>
        <p:nvGraphicFramePr>
          <p:cNvPr id="3" name="Diagram 2">
            <a:extLst>
              <a:ext uri="{FF2B5EF4-FFF2-40B4-BE49-F238E27FC236}">
                <a16:creationId xmlns:a16="http://schemas.microsoft.com/office/drawing/2014/main" id="{7AFED72B-9F75-41D5-AB8C-B8D36ADDBE6B}"/>
              </a:ext>
            </a:extLst>
          </p:cNvPr>
          <p:cNvGraphicFramePr/>
          <p:nvPr>
            <p:extLst>
              <p:ext uri="{D42A27DB-BD31-4B8C-83A1-F6EECF244321}">
                <p14:modId xmlns:p14="http://schemas.microsoft.com/office/powerpoint/2010/main" val="3867082532"/>
              </p:ext>
            </p:extLst>
          </p:nvPr>
        </p:nvGraphicFramePr>
        <p:xfrm>
          <a:off x="2032000" y="103462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7316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D74-2AA4-4930-955C-7CD2F092B430}"/>
              </a:ext>
            </a:extLst>
          </p:cNvPr>
          <p:cNvSpPr>
            <a:spLocks noGrp="1"/>
          </p:cNvSpPr>
          <p:nvPr>
            <p:ph type="title"/>
          </p:nvPr>
        </p:nvSpPr>
        <p:spPr/>
        <p:txBody>
          <a:bodyPr>
            <a:normAutofit/>
          </a:bodyPr>
          <a:lstStyle/>
          <a:p>
            <a:r>
              <a:rPr lang="vi-VN"/>
              <a:t>3.2.</a:t>
            </a:r>
            <a:r>
              <a:rPr lang="en-US"/>
              <a:t> </a:t>
            </a:r>
            <a:r>
              <a:rPr lang="vi-VN"/>
              <a:t>JavaScript hướng đối tượng</a:t>
            </a:r>
            <a:endParaRPr lang="en-US"/>
          </a:p>
        </p:txBody>
      </p:sp>
      <p:sp>
        <p:nvSpPr>
          <p:cNvPr id="4" name="Slide Number Placeholder 3">
            <a:extLst>
              <a:ext uri="{FF2B5EF4-FFF2-40B4-BE49-F238E27FC236}">
                <a16:creationId xmlns:a16="http://schemas.microsoft.com/office/drawing/2014/main" id="{8CADA344-3143-4A39-8B6B-3CACE598A56C}"/>
              </a:ext>
            </a:extLst>
          </p:cNvPr>
          <p:cNvSpPr>
            <a:spLocks noGrp="1"/>
          </p:cNvSpPr>
          <p:nvPr>
            <p:ph type="sldNum" sz="quarter" idx="12"/>
          </p:nvPr>
        </p:nvSpPr>
        <p:spPr/>
        <p:txBody>
          <a:bodyPr/>
          <a:lstStyle/>
          <a:p>
            <a:fld id="{5771DB1C-B372-4CFA-B223-ECAC3FCFC319}" type="slidenum">
              <a:rPr lang="en-US" smtClean="0"/>
              <a:t>89</a:t>
            </a:fld>
            <a:endParaRPr lang="en-US"/>
          </a:p>
        </p:txBody>
      </p:sp>
      <p:sp>
        <p:nvSpPr>
          <p:cNvPr id="6" name="Content Placeholder 5">
            <a:extLst>
              <a:ext uri="{FF2B5EF4-FFF2-40B4-BE49-F238E27FC236}">
                <a16:creationId xmlns:a16="http://schemas.microsoft.com/office/drawing/2014/main" id="{347BF2A3-589B-4EB9-92D4-CF17610013EF}"/>
              </a:ext>
            </a:extLst>
          </p:cNvPr>
          <p:cNvSpPr>
            <a:spLocks noGrp="1"/>
          </p:cNvSpPr>
          <p:nvPr>
            <p:ph idx="1"/>
          </p:nvPr>
        </p:nvSpPr>
        <p:spPr>
          <a:xfrm>
            <a:off x="228600" y="1276131"/>
            <a:ext cx="5684520" cy="4883369"/>
          </a:xfrm>
        </p:spPr>
        <p:txBody>
          <a:bodyPr/>
          <a:lstStyle/>
          <a:p>
            <a:pPr algn="l"/>
            <a:r>
              <a:rPr lang="en-US" b="1">
                <a:solidFill>
                  <a:schemeClr val="accent1">
                    <a:lumMod val="75000"/>
                  </a:schemeClr>
                </a:solidFill>
              </a:rPr>
              <a:t>c. </a:t>
            </a:r>
            <a:r>
              <a:rPr lang="vi-VN" b="1">
                <a:solidFill>
                  <a:schemeClr val="accent1">
                    <a:lumMod val="75000"/>
                  </a:schemeClr>
                </a:solidFill>
              </a:rPr>
              <a:t>Phương thức</a:t>
            </a:r>
            <a:endParaRPr lang="en-US" b="1">
              <a:solidFill>
                <a:schemeClr val="accent1">
                  <a:lumMod val="75000"/>
                </a:schemeClr>
              </a:solidFill>
            </a:endParaRPr>
          </a:p>
          <a:p>
            <a:pPr algn="l">
              <a:buFont typeface="Wingdings" panose="05000000000000000000" pitchFamily="2" charset="2"/>
              <a:buChar char="Ø"/>
            </a:pPr>
            <a:r>
              <a:rPr lang="vi-VN"/>
              <a:t>Các phương thức lớp được tạo với cùng một cú pháp như các phương thức đối tượng.</a:t>
            </a:r>
          </a:p>
          <a:p>
            <a:pPr algn="l">
              <a:buFont typeface="Wingdings" panose="05000000000000000000" pitchFamily="2" charset="2"/>
              <a:buChar char="Ø"/>
            </a:pPr>
            <a:r>
              <a:rPr lang="vi-VN"/>
              <a:t>Luôn thêm một phương thức </a:t>
            </a:r>
            <a:r>
              <a:rPr lang="vi-VN" b="1"/>
              <a:t>constructor</a:t>
            </a:r>
            <a:r>
              <a:rPr lang="vi-VN"/>
              <a:t>().</a:t>
            </a:r>
          </a:p>
          <a:p>
            <a:pPr algn="l">
              <a:buFont typeface="Wingdings" panose="05000000000000000000" pitchFamily="2" charset="2"/>
              <a:buChar char="Ø"/>
            </a:pPr>
            <a:r>
              <a:rPr lang="vi-VN"/>
              <a:t>Sau đó, thêm bất kỳ phương thức khác.</a:t>
            </a:r>
          </a:p>
          <a:p>
            <a:pPr algn="l"/>
            <a:endParaRPr lang="en-US"/>
          </a:p>
        </p:txBody>
      </p:sp>
      <p:pic>
        <p:nvPicPr>
          <p:cNvPr id="5" name="Picture 4">
            <a:extLst>
              <a:ext uri="{FF2B5EF4-FFF2-40B4-BE49-F238E27FC236}">
                <a16:creationId xmlns:a16="http://schemas.microsoft.com/office/drawing/2014/main" id="{818BD853-67D4-4F28-8674-249E360E20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81951" y="1539603"/>
            <a:ext cx="5568748" cy="3778794"/>
          </a:xfrm>
          <a:prstGeom prst="rect">
            <a:avLst/>
          </a:prstGeom>
          <a:noFill/>
          <a:ln>
            <a:solidFill>
              <a:schemeClr val="bg1">
                <a:lumMod val="50000"/>
              </a:schemeClr>
            </a:solidFill>
          </a:ln>
        </p:spPr>
      </p:pic>
    </p:spTree>
    <p:extLst>
      <p:ext uri="{BB962C8B-B14F-4D97-AF65-F5344CB8AC3E}">
        <p14:creationId xmlns:p14="http://schemas.microsoft.com/office/powerpoint/2010/main" val="2039558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B139-8693-49B4-9BC7-7AA2F0181B37}"/>
              </a:ext>
            </a:extLst>
          </p:cNvPr>
          <p:cNvSpPr>
            <a:spLocks noGrp="1"/>
          </p:cNvSpPr>
          <p:nvPr>
            <p:ph type="title"/>
          </p:nvPr>
        </p:nvSpPr>
        <p:spPr/>
        <p:txBody>
          <a:bodyPr>
            <a:normAutofit/>
          </a:bodyPr>
          <a:lstStyle/>
          <a:p>
            <a:r>
              <a:rPr lang="en-US"/>
              <a:t>1.2. </a:t>
            </a:r>
            <a:r>
              <a:rPr lang="vi-VN"/>
              <a:t>Phương</a:t>
            </a:r>
            <a:r>
              <a:rPr lang="en-US"/>
              <a:t> thức hoạt động</a:t>
            </a:r>
          </a:p>
        </p:txBody>
      </p:sp>
      <p:sp>
        <p:nvSpPr>
          <p:cNvPr id="3" name="Content Placeholder 2">
            <a:extLst>
              <a:ext uri="{FF2B5EF4-FFF2-40B4-BE49-F238E27FC236}">
                <a16:creationId xmlns:a16="http://schemas.microsoft.com/office/drawing/2014/main" id="{05276BBB-64C4-41FB-8219-99DA23BF2F36}"/>
              </a:ext>
            </a:extLst>
          </p:cNvPr>
          <p:cNvSpPr>
            <a:spLocks noGrp="1"/>
          </p:cNvSpPr>
          <p:nvPr>
            <p:ph idx="1"/>
          </p:nvPr>
        </p:nvSpPr>
        <p:spPr/>
        <p:txBody>
          <a:bodyPr>
            <a:normAutofit/>
          </a:bodyPr>
          <a:lstStyle/>
          <a:p>
            <a:r>
              <a:rPr lang="en-US" sz="3600"/>
              <a:t>a.	Application Programming Interfaces (APIs)</a:t>
            </a:r>
          </a:p>
          <a:p>
            <a:r>
              <a:rPr lang="en-US" sz="3600"/>
              <a:t>b.	Cách JavaScript hoạt động</a:t>
            </a:r>
          </a:p>
        </p:txBody>
      </p:sp>
      <p:sp>
        <p:nvSpPr>
          <p:cNvPr id="4" name="Slide Number Placeholder 3">
            <a:extLst>
              <a:ext uri="{FF2B5EF4-FFF2-40B4-BE49-F238E27FC236}">
                <a16:creationId xmlns:a16="http://schemas.microsoft.com/office/drawing/2014/main" id="{9449BB94-EEFE-4FEE-B4B7-4569C53A5AB6}"/>
              </a:ext>
            </a:extLst>
          </p:cNvPr>
          <p:cNvSpPr>
            <a:spLocks noGrp="1"/>
          </p:cNvSpPr>
          <p:nvPr>
            <p:ph type="sldNum" sz="quarter" idx="12"/>
          </p:nvPr>
        </p:nvSpPr>
        <p:spPr/>
        <p:txBody>
          <a:bodyPr/>
          <a:lstStyle/>
          <a:p>
            <a:fld id="{5771DB1C-B372-4CFA-B223-ECAC3FCFC319}" type="slidenum">
              <a:rPr lang="en-US" smtClean="0"/>
              <a:t>9</a:t>
            </a:fld>
            <a:endParaRPr lang="en-US"/>
          </a:p>
        </p:txBody>
      </p:sp>
    </p:spTree>
    <p:extLst>
      <p:ext uri="{BB962C8B-B14F-4D97-AF65-F5344CB8AC3E}">
        <p14:creationId xmlns:p14="http://schemas.microsoft.com/office/powerpoint/2010/main" val="23050022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D74-2AA4-4930-955C-7CD2F092B430}"/>
              </a:ext>
            </a:extLst>
          </p:cNvPr>
          <p:cNvSpPr>
            <a:spLocks noGrp="1"/>
          </p:cNvSpPr>
          <p:nvPr>
            <p:ph type="title"/>
          </p:nvPr>
        </p:nvSpPr>
        <p:spPr/>
        <p:txBody>
          <a:bodyPr>
            <a:normAutofit/>
          </a:bodyPr>
          <a:lstStyle/>
          <a:p>
            <a:r>
              <a:rPr lang="vi-VN"/>
              <a:t>3.2.</a:t>
            </a:r>
            <a:r>
              <a:rPr lang="en-US"/>
              <a:t> </a:t>
            </a:r>
            <a:r>
              <a:rPr lang="vi-VN"/>
              <a:t>JavaScript hướng đối tượng</a:t>
            </a:r>
            <a:endParaRPr lang="en-US"/>
          </a:p>
        </p:txBody>
      </p:sp>
      <p:sp>
        <p:nvSpPr>
          <p:cNvPr id="4" name="Slide Number Placeholder 3">
            <a:extLst>
              <a:ext uri="{FF2B5EF4-FFF2-40B4-BE49-F238E27FC236}">
                <a16:creationId xmlns:a16="http://schemas.microsoft.com/office/drawing/2014/main" id="{8CADA344-3143-4A39-8B6B-3CACE598A56C}"/>
              </a:ext>
            </a:extLst>
          </p:cNvPr>
          <p:cNvSpPr>
            <a:spLocks noGrp="1"/>
          </p:cNvSpPr>
          <p:nvPr>
            <p:ph type="sldNum" sz="quarter" idx="12"/>
          </p:nvPr>
        </p:nvSpPr>
        <p:spPr/>
        <p:txBody>
          <a:bodyPr/>
          <a:lstStyle/>
          <a:p>
            <a:fld id="{5771DB1C-B372-4CFA-B223-ECAC3FCFC319}" type="slidenum">
              <a:rPr lang="en-US" smtClean="0"/>
              <a:t>90</a:t>
            </a:fld>
            <a:endParaRPr lang="en-US"/>
          </a:p>
        </p:txBody>
      </p:sp>
      <p:sp>
        <p:nvSpPr>
          <p:cNvPr id="6" name="Content Placeholder 5">
            <a:extLst>
              <a:ext uri="{FF2B5EF4-FFF2-40B4-BE49-F238E27FC236}">
                <a16:creationId xmlns:a16="http://schemas.microsoft.com/office/drawing/2014/main" id="{347BF2A3-589B-4EB9-92D4-CF17610013EF}"/>
              </a:ext>
            </a:extLst>
          </p:cNvPr>
          <p:cNvSpPr>
            <a:spLocks noGrp="1"/>
          </p:cNvSpPr>
          <p:nvPr>
            <p:ph idx="1"/>
          </p:nvPr>
        </p:nvSpPr>
        <p:spPr/>
        <p:txBody>
          <a:bodyPr/>
          <a:lstStyle/>
          <a:p>
            <a:r>
              <a:rPr lang="en-US" b="1">
                <a:solidFill>
                  <a:schemeClr val="accent1">
                    <a:lumMod val="75000"/>
                  </a:schemeClr>
                </a:solidFill>
              </a:rPr>
              <a:t>c. </a:t>
            </a:r>
            <a:r>
              <a:rPr lang="vi-VN" b="1">
                <a:solidFill>
                  <a:schemeClr val="accent1">
                    <a:lumMod val="75000"/>
                  </a:schemeClr>
                </a:solidFill>
              </a:rPr>
              <a:t>Phương thức</a:t>
            </a:r>
            <a:endParaRPr lang="en-US" b="1">
              <a:solidFill>
                <a:schemeClr val="accent1">
                  <a:lumMod val="75000"/>
                </a:schemeClr>
              </a:solidFill>
            </a:endParaRPr>
          </a:p>
          <a:p>
            <a:endParaRPr lang="en-US"/>
          </a:p>
        </p:txBody>
      </p:sp>
      <p:pic>
        <p:nvPicPr>
          <p:cNvPr id="5" name="Picture 4">
            <a:extLst>
              <a:ext uri="{FF2B5EF4-FFF2-40B4-BE49-F238E27FC236}">
                <a16:creationId xmlns:a16="http://schemas.microsoft.com/office/drawing/2014/main" id="{7A5A6446-496C-40E4-B13E-F8DFE660CF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37266" y="1359206"/>
            <a:ext cx="4541520" cy="4907280"/>
          </a:xfrm>
          <a:prstGeom prst="rect">
            <a:avLst/>
          </a:prstGeom>
          <a:noFill/>
          <a:ln>
            <a:solidFill>
              <a:schemeClr val="bg1">
                <a:lumMod val="50000"/>
              </a:schemeClr>
            </a:solidFill>
          </a:ln>
        </p:spPr>
      </p:pic>
      <p:pic>
        <p:nvPicPr>
          <p:cNvPr id="7" name="Picture 6">
            <a:extLst>
              <a:ext uri="{FF2B5EF4-FFF2-40B4-BE49-F238E27FC236}">
                <a16:creationId xmlns:a16="http://schemas.microsoft.com/office/drawing/2014/main" id="{19871529-CFA5-443E-901D-46C194CB62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39" y="2397387"/>
            <a:ext cx="4467997" cy="2063225"/>
          </a:xfrm>
          <a:prstGeom prst="rect">
            <a:avLst/>
          </a:prstGeom>
          <a:noFill/>
          <a:ln>
            <a:solidFill>
              <a:schemeClr val="bg1">
                <a:lumMod val="50000"/>
              </a:schemeClr>
            </a:solidFill>
          </a:ln>
        </p:spPr>
      </p:pic>
      <p:sp>
        <p:nvSpPr>
          <p:cNvPr id="8" name="Arrow: Right 7">
            <a:extLst>
              <a:ext uri="{FF2B5EF4-FFF2-40B4-BE49-F238E27FC236}">
                <a16:creationId xmlns:a16="http://schemas.microsoft.com/office/drawing/2014/main" id="{D84889F1-34CE-4099-A6FE-11C0FE92F808}"/>
              </a:ext>
            </a:extLst>
          </p:cNvPr>
          <p:cNvSpPr/>
          <p:nvPr/>
        </p:nvSpPr>
        <p:spPr>
          <a:xfrm rot="10800000">
            <a:off x="5685155" y="3081386"/>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09226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D74-2AA4-4930-955C-7CD2F092B430}"/>
              </a:ext>
            </a:extLst>
          </p:cNvPr>
          <p:cNvSpPr>
            <a:spLocks noGrp="1"/>
          </p:cNvSpPr>
          <p:nvPr>
            <p:ph type="title"/>
          </p:nvPr>
        </p:nvSpPr>
        <p:spPr/>
        <p:txBody>
          <a:bodyPr>
            <a:normAutofit/>
          </a:bodyPr>
          <a:lstStyle/>
          <a:p>
            <a:r>
              <a:rPr lang="vi-VN"/>
              <a:t>3.2.</a:t>
            </a:r>
            <a:r>
              <a:rPr lang="en-US"/>
              <a:t> </a:t>
            </a:r>
            <a:r>
              <a:rPr lang="vi-VN"/>
              <a:t>JavaScript hướng đối tượng</a:t>
            </a:r>
            <a:endParaRPr lang="en-US"/>
          </a:p>
        </p:txBody>
      </p:sp>
      <p:sp>
        <p:nvSpPr>
          <p:cNvPr id="4" name="Slide Number Placeholder 3">
            <a:extLst>
              <a:ext uri="{FF2B5EF4-FFF2-40B4-BE49-F238E27FC236}">
                <a16:creationId xmlns:a16="http://schemas.microsoft.com/office/drawing/2014/main" id="{8CADA344-3143-4A39-8B6B-3CACE598A56C}"/>
              </a:ext>
            </a:extLst>
          </p:cNvPr>
          <p:cNvSpPr>
            <a:spLocks noGrp="1"/>
          </p:cNvSpPr>
          <p:nvPr>
            <p:ph type="sldNum" sz="quarter" idx="12"/>
          </p:nvPr>
        </p:nvSpPr>
        <p:spPr/>
        <p:txBody>
          <a:bodyPr/>
          <a:lstStyle/>
          <a:p>
            <a:fld id="{5771DB1C-B372-4CFA-B223-ECAC3FCFC319}" type="slidenum">
              <a:rPr lang="en-US" smtClean="0"/>
              <a:t>91</a:t>
            </a:fld>
            <a:endParaRPr lang="en-US"/>
          </a:p>
        </p:txBody>
      </p:sp>
      <p:sp>
        <p:nvSpPr>
          <p:cNvPr id="6" name="Content Placeholder 5">
            <a:extLst>
              <a:ext uri="{FF2B5EF4-FFF2-40B4-BE49-F238E27FC236}">
                <a16:creationId xmlns:a16="http://schemas.microsoft.com/office/drawing/2014/main" id="{347BF2A3-589B-4EB9-92D4-CF17610013EF}"/>
              </a:ext>
            </a:extLst>
          </p:cNvPr>
          <p:cNvSpPr>
            <a:spLocks noGrp="1"/>
          </p:cNvSpPr>
          <p:nvPr>
            <p:ph idx="1"/>
          </p:nvPr>
        </p:nvSpPr>
        <p:spPr>
          <a:xfrm>
            <a:off x="228600" y="1276131"/>
            <a:ext cx="5722621" cy="4883369"/>
          </a:xfrm>
        </p:spPr>
        <p:txBody>
          <a:bodyPr/>
          <a:lstStyle/>
          <a:p>
            <a:pPr algn="l"/>
            <a:r>
              <a:rPr lang="en-US" b="1">
                <a:solidFill>
                  <a:schemeClr val="accent1">
                    <a:lumMod val="75000"/>
                  </a:schemeClr>
                </a:solidFill>
              </a:rPr>
              <a:t>c. </a:t>
            </a:r>
            <a:r>
              <a:rPr lang="vi-VN" b="1">
                <a:solidFill>
                  <a:schemeClr val="accent1">
                    <a:lumMod val="75000"/>
                  </a:schemeClr>
                </a:solidFill>
              </a:rPr>
              <a:t>Phương thức</a:t>
            </a:r>
            <a:endParaRPr lang="en-US" b="1">
              <a:solidFill>
                <a:schemeClr val="accent1">
                  <a:lumMod val="75000"/>
                </a:schemeClr>
              </a:solidFill>
            </a:endParaRPr>
          </a:p>
          <a:p>
            <a:pPr algn="l">
              <a:buFont typeface="Wingdings" panose="05000000000000000000" pitchFamily="2" charset="2"/>
              <a:buChar char="Ø"/>
            </a:pPr>
            <a:r>
              <a:rPr lang="vi-VN"/>
              <a:t>Có thể gửi các tham số đến các phương thức Class</a:t>
            </a:r>
            <a:r>
              <a:rPr lang="en-US"/>
              <a:t>.</a:t>
            </a:r>
          </a:p>
        </p:txBody>
      </p:sp>
      <p:pic>
        <p:nvPicPr>
          <p:cNvPr id="5" name="Picture 4">
            <a:extLst>
              <a:ext uri="{FF2B5EF4-FFF2-40B4-BE49-F238E27FC236}">
                <a16:creationId xmlns:a16="http://schemas.microsoft.com/office/drawing/2014/main" id="{AA2FDE54-BA07-483F-90AE-143610C348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57440" y="1239025"/>
            <a:ext cx="3775826" cy="5079499"/>
          </a:xfrm>
          <a:prstGeom prst="rect">
            <a:avLst/>
          </a:prstGeom>
          <a:noFill/>
          <a:ln>
            <a:solidFill>
              <a:schemeClr val="bg1">
                <a:lumMod val="50000"/>
              </a:schemeClr>
            </a:solidFill>
          </a:ln>
        </p:spPr>
      </p:pic>
      <p:pic>
        <p:nvPicPr>
          <p:cNvPr id="7" name="Picture 6">
            <a:extLst>
              <a:ext uri="{FF2B5EF4-FFF2-40B4-BE49-F238E27FC236}">
                <a16:creationId xmlns:a16="http://schemas.microsoft.com/office/drawing/2014/main" id="{FAFDE432-2FC5-43F7-B0E4-F70CA2D78F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9502" y="3175282"/>
            <a:ext cx="4419215" cy="1925037"/>
          </a:xfrm>
          <a:prstGeom prst="rect">
            <a:avLst/>
          </a:prstGeom>
          <a:noFill/>
          <a:ln>
            <a:solidFill>
              <a:schemeClr val="bg1">
                <a:lumMod val="50000"/>
              </a:schemeClr>
            </a:solidFill>
          </a:ln>
        </p:spPr>
      </p:pic>
      <p:sp>
        <p:nvSpPr>
          <p:cNvPr id="8" name="Arrow: Right 7">
            <a:extLst>
              <a:ext uri="{FF2B5EF4-FFF2-40B4-BE49-F238E27FC236}">
                <a16:creationId xmlns:a16="http://schemas.microsoft.com/office/drawing/2014/main" id="{03ABA7BF-0938-404F-BB91-3EB35E190A2A}"/>
              </a:ext>
            </a:extLst>
          </p:cNvPr>
          <p:cNvSpPr/>
          <p:nvPr/>
        </p:nvSpPr>
        <p:spPr>
          <a:xfrm rot="10800000">
            <a:off x="5897978" y="3790187"/>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791003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D74-2AA4-4930-955C-7CD2F092B430}"/>
              </a:ext>
            </a:extLst>
          </p:cNvPr>
          <p:cNvSpPr>
            <a:spLocks noGrp="1"/>
          </p:cNvSpPr>
          <p:nvPr>
            <p:ph type="title"/>
          </p:nvPr>
        </p:nvSpPr>
        <p:spPr/>
        <p:txBody>
          <a:bodyPr>
            <a:normAutofit/>
          </a:bodyPr>
          <a:lstStyle/>
          <a:p>
            <a:r>
              <a:rPr lang="vi-VN"/>
              <a:t>3.2.</a:t>
            </a:r>
            <a:r>
              <a:rPr lang="en-US"/>
              <a:t> </a:t>
            </a:r>
            <a:r>
              <a:rPr lang="vi-VN"/>
              <a:t>JavaScript hướng đối tượng</a:t>
            </a:r>
            <a:endParaRPr lang="en-US"/>
          </a:p>
        </p:txBody>
      </p:sp>
      <p:sp>
        <p:nvSpPr>
          <p:cNvPr id="4" name="Slide Number Placeholder 3">
            <a:extLst>
              <a:ext uri="{FF2B5EF4-FFF2-40B4-BE49-F238E27FC236}">
                <a16:creationId xmlns:a16="http://schemas.microsoft.com/office/drawing/2014/main" id="{8CADA344-3143-4A39-8B6B-3CACE598A56C}"/>
              </a:ext>
            </a:extLst>
          </p:cNvPr>
          <p:cNvSpPr>
            <a:spLocks noGrp="1"/>
          </p:cNvSpPr>
          <p:nvPr>
            <p:ph type="sldNum" sz="quarter" idx="12"/>
          </p:nvPr>
        </p:nvSpPr>
        <p:spPr/>
        <p:txBody>
          <a:bodyPr/>
          <a:lstStyle/>
          <a:p>
            <a:fld id="{5771DB1C-B372-4CFA-B223-ECAC3FCFC319}" type="slidenum">
              <a:rPr lang="en-US" smtClean="0"/>
              <a:t>92</a:t>
            </a:fld>
            <a:endParaRPr lang="en-US"/>
          </a:p>
        </p:txBody>
      </p:sp>
      <p:sp>
        <p:nvSpPr>
          <p:cNvPr id="6" name="Content Placeholder 5">
            <a:extLst>
              <a:ext uri="{FF2B5EF4-FFF2-40B4-BE49-F238E27FC236}">
                <a16:creationId xmlns:a16="http://schemas.microsoft.com/office/drawing/2014/main" id="{347BF2A3-589B-4EB9-92D4-CF17610013EF}"/>
              </a:ext>
            </a:extLst>
          </p:cNvPr>
          <p:cNvSpPr>
            <a:spLocks noGrp="1"/>
          </p:cNvSpPr>
          <p:nvPr>
            <p:ph idx="1"/>
          </p:nvPr>
        </p:nvSpPr>
        <p:spPr/>
        <p:txBody>
          <a:bodyPr/>
          <a:lstStyle/>
          <a:p>
            <a:r>
              <a:rPr lang="en-US" b="1">
                <a:solidFill>
                  <a:schemeClr val="accent1">
                    <a:lumMod val="75000"/>
                  </a:schemeClr>
                </a:solidFill>
              </a:rPr>
              <a:t>d. Static</a:t>
            </a:r>
          </a:p>
        </p:txBody>
      </p:sp>
      <p:graphicFrame>
        <p:nvGraphicFramePr>
          <p:cNvPr id="3" name="Diagram 2">
            <a:extLst>
              <a:ext uri="{FF2B5EF4-FFF2-40B4-BE49-F238E27FC236}">
                <a16:creationId xmlns:a16="http://schemas.microsoft.com/office/drawing/2014/main" id="{CA2BA0FA-9D1C-475C-A182-2DA1FBDFBC1A}"/>
              </a:ext>
            </a:extLst>
          </p:cNvPr>
          <p:cNvGraphicFramePr/>
          <p:nvPr>
            <p:extLst>
              <p:ext uri="{D42A27DB-BD31-4B8C-83A1-F6EECF244321}">
                <p14:modId xmlns:p14="http://schemas.microsoft.com/office/powerpoint/2010/main" val="2399264969"/>
              </p:ext>
            </p:extLst>
          </p:nvPr>
        </p:nvGraphicFramePr>
        <p:xfrm>
          <a:off x="2032000" y="88222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7895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D74-2AA4-4930-955C-7CD2F092B430}"/>
              </a:ext>
            </a:extLst>
          </p:cNvPr>
          <p:cNvSpPr>
            <a:spLocks noGrp="1"/>
          </p:cNvSpPr>
          <p:nvPr>
            <p:ph type="title"/>
          </p:nvPr>
        </p:nvSpPr>
        <p:spPr/>
        <p:txBody>
          <a:bodyPr>
            <a:normAutofit/>
          </a:bodyPr>
          <a:lstStyle/>
          <a:p>
            <a:r>
              <a:rPr lang="vi-VN"/>
              <a:t>3.2.</a:t>
            </a:r>
            <a:r>
              <a:rPr lang="en-US"/>
              <a:t> </a:t>
            </a:r>
            <a:r>
              <a:rPr lang="vi-VN"/>
              <a:t>JavaScript hướng đối tượng</a:t>
            </a:r>
            <a:endParaRPr lang="en-US"/>
          </a:p>
        </p:txBody>
      </p:sp>
      <p:sp>
        <p:nvSpPr>
          <p:cNvPr id="4" name="Slide Number Placeholder 3">
            <a:extLst>
              <a:ext uri="{FF2B5EF4-FFF2-40B4-BE49-F238E27FC236}">
                <a16:creationId xmlns:a16="http://schemas.microsoft.com/office/drawing/2014/main" id="{8CADA344-3143-4A39-8B6B-3CACE598A56C}"/>
              </a:ext>
            </a:extLst>
          </p:cNvPr>
          <p:cNvSpPr>
            <a:spLocks noGrp="1"/>
          </p:cNvSpPr>
          <p:nvPr>
            <p:ph type="sldNum" sz="quarter" idx="12"/>
          </p:nvPr>
        </p:nvSpPr>
        <p:spPr/>
        <p:txBody>
          <a:bodyPr/>
          <a:lstStyle/>
          <a:p>
            <a:fld id="{5771DB1C-B372-4CFA-B223-ECAC3FCFC319}" type="slidenum">
              <a:rPr lang="en-US" smtClean="0"/>
              <a:t>93</a:t>
            </a:fld>
            <a:endParaRPr lang="en-US"/>
          </a:p>
        </p:txBody>
      </p:sp>
      <p:sp>
        <p:nvSpPr>
          <p:cNvPr id="6" name="Content Placeholder 5">
            <a:extLst>
              <a:ext uri="{FF2B5EF4-FFF2-40B4-BE49-F238E27FC236}">
                <a16:creationId xmlns:a16="http://schemas.microsoft.com/office/drawing/2014/main" id="{347BF2A3-589B-4EB9-92D4-CF17610013EF}"/>
              </a:ext>
            </a:extLst>
          </p:cNvPr>
          <p:cNvSpPr>
            <a:spLocks noGrp="1"/>
          </p:cNvSpPr>
          <p:nvPr>
            <p:ph idx="1"/>
          </p:nvPr>
        </p:nvSpPr>
        <p:spPr/>
        <p:txBody>
          <a:bodyPr/>
          <a:lstStyle/>
          <a:p>
            <a:r>
              <a:rPr lang="en-US" b="1">
                <a:solidFill>
                  <a:schemeClr val="accent1">
                    <a:lumMod val="75000"/>
                  </a:schemeClr>
                </a:solidFill>
              </a:rPr>
              <a:t>d. Static</a:t>
            </a:r>
          </a:p>
          <a:p>
            <a:endParaRPr lang="en-US"/>
          </a:p>
        </p:txBody>
      </p:sp>
      <p:pic>
        <p:nvPicPr>
          <p:cNvPr id="5" name="Picture 4">
            <a:extLst>
              <a:ext uri="{FF2B5EF4-FFF2-40B4-BE49-F238E27FC236}">
                <a16:creationId xmlns:a16="http://schemas.microsoft.com/office/drawing/2014/main" id="{C9B07E64-568E-427D-9D4A-3CF0BC7EBF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68339" y="1276131"/>
            <a:ext cx="6182360" cy="4988560"/>
          </a:xfrm>
          <a:prstGeom prst="rect">
            <a:avLst/>
          </a:prstGeom>
          <a:noFill/>
          <a:ln>
            <a:solidFill>
              <a:schemeClr val="bg1">
                <a:lumMod val="50000"/>
              </a:schemeClr>
            </a:solidFill>
          </a:ln>
        </p:spPr>
      </p:pic>
      <p:pic>
        <p:nvPicPr>
          <p:cNvPr id="7" name="Picture 6">
            <a:extLst>
              <a:ext uri="{FF2B5EF4-FFF2-40B4-BE49-F238E27FC236}">
                <a16:creationId xmlns:a16="http://schemas.microsoft.com/office/drawing/2014/main" id="{67027F1A-E4F2-41AF-9CC5-BF32EB1253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279" y="2382803"/>
            <a:ext cx="5516315" cy="1046197"/>
          </a:xfrm>
          <a:prstGeom prst="rect">
            <a:avLst/>
          </a:prstGeom>
          <a:noFill/>
          <a:ln>
            <a:solidFill>
              <a:schemeClr val="bg1">
                <a:lumMod val="50000"/>
              </a:schemeClr>
            </a:solidFill>
          </a:ln>
        </p:spPr>
      </p:pic>
      <p:sp>
        <p:nvSpPr>
          <p:cNvPr id="8" name="Arrow: Bent-Up 7">
            <a:extLst>
              <a:ext uri="{FF2B5EF4-FFF2-40B4-BE49-F238E27FC236}">
                <a16:creationId xmlns:a16="http://schemas.microsoft.com/office/drawing/2014/main" id="{31451786-EFDF-469C-BB66-6CB93DE29FC5}"/>
              </a:ext>
            </a:extLst>
          </p:cNvPr>
          <p:cNvSpPr/>
          <p:nvPr/>
        </p:nvSpPr>
        <p:spPr>
          <a:xfrm flipH="1">
            <a:off x="4117077" y="3717815"/>
            <a:ext cx="1330901" cy="1144861"/>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478782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4D74-2AA4-4930-955C-7CD2F092B430}"/>
              </a:ext>
            </a:extLst>
          </p:cNvPr>
          <p:cNvSpPr>
            <a:spLocks noGrp="1"/>
          </p:cNvSpPr>
          <p:nvPr>
            <p:ph type="title"/>
          </p:nvPr>
        </p:nvSpPr>
        <p:spPr/>
        <p:txBody>
          <a:bodyPr>
            <a:normAutofit/>
          </a:bodyPr>
          <a:lstStyle/>
          <a:p>
            <a:r>
              <a:rPr lang="vi-VN"/>
              <a:t>3.2.</a:t>
            </a:r>
            <a:r>
              <a:rPr lang="en-US"/>
              <a:t> </a:t>
            </a:r>
            <a:r>
              <a:rPr lang="vi-VN"/>
              <a:t>JavaScript hướng đối tượng</a:t>
            </a:r>
            <a:endParaRPr lang="en-US"/>
          </a:p>
        </p:txBody>
      </p:sp>
      <p:sp>
        <p:nvSpPr>
          <p:cNvPr id="4" name="Slide Number Placeholder 3">
            <a:extLst>
              <a:ext uri="{FF2B5EF4-FFF2-40B4-BE49-F238E27FC236}">
                <a16:creationId xmlns:a16="http://schemas.microsoft.com/office/drawing/2014/main" id="{8CADA344-3143-4A39-8B6B-3CACE598A56C}"/>
              </a:ext>
            </a:extLst>
          </p:cNvPr>
          <p:cNvSpPr>
            <a:spLocks noGrp="1"/>
          </p:cNvSpPr>
          <p:nvPr>
            <p:ph type="sldNum" sz="quarter" idx="12"/>
          </p:nvPr>
        </p:nvSpPr>
        <p:spPr/>
        <p:txBody>
          <a:bodyPr/>
          <a:lstStyle/>
          <a:p>
            <a:fld id="{5771DB1C-B372-4CFA-B223-ECAC3FCFC319}" type="slidenum">
              <a:rPr lang="en-US" smtClean="0"/>
              <a:t>94</a:t>
            </a:fld>
            <a:endParaRPr lang="en-US"/>
          </a:p>
        </p:txBody>
      </p:sp>
      <p:sp>
        <p:nvSpPr>
          <p:cNvPr id="6" name="Content Placeholder 5">
            <a:extLst>
              <a:ext uri="{FF2B5EF4-FFF2-40B4-BE49-F238E27FC236}">
                <a16:creationId xmlns:a16="http://schemas.microsoft.com/office/drawing/2014/main" id="{347BF2A3-589B-4EB9-92D4-CF17610013EF}"/>
              </a:ext>
            </a:extLst>
          </p:cNvPr>
          <p:cNvSpPr>
            <a:spLocks noGrp="1"/>
          </p:cNvSpPr>
          <p:nvPr>
            <p:ph idx="1"/>
          </p:nvPr>
        </p:nvSpPr>
        <p:spPr>
          <a:xfrm>
            <a:off x="228600" y="1276131"/>
            <a:ext cx="5135880" cy="4883369"/>
          </a:xfrm>
        </p:spPr>
        <p:txBody>
          <a:bodyPr/>
          <a:lstStyle/>
          <a:p>
            <a:pPr algn="l"/>
            <a:r>
              <a:rPr lang="en-US" b="1">
                <a:solidFill>
                  <a:schemeClr val="accent1">
                    <a:lumMod val="75000"/>
                  </a:schemeClr>
                </a:solidFill>
              </a:rPr>
              <a:t>d. Static</a:t>
            </a:r>
          </a:p>
          <a:p>
            <a:pPr algn="l">
              <a:buFont typeface="Wingdings" panose="05000000000000000000" pitchFamily="2" charset="2"/>
              <a:buChar char="Ø"/>
            </a:pPr>
            <a:r>
              <a:rPr lang="vi-VN"/>
              <a:t>Nếu muốn sử dụng đối tượng </a:t>
            </a:r>
            <a:r>
              <a:rPr lang="vi-VN" b="1"/>
              <a:t>myCar</a:t>
            </a:r>
            <a:r>
              <a:rPr lang="vi-VN"/>
              <a:t> bên trong phương thức </a:t>
            </a:r>
            <a:r>
              <a:rPr lang="vi-VN" b="1"/>
              <a:t>static</a:t>
            </a:r>
            <a:r>
              <a:rPr lang="vi-VN"/>
              <a:t>, có thể gửi nó dưới dạng tham số</a:t>
            </a:r>
            <a:r>
              <a:rPr lang="en-US"/>
              <a:t>.</a:t>
            </a:r>
          </a:p>
        </p:txBody>
      </p:sp>
      <p:pic>
        <p:nvPicPr>
          <p:cNvPr id="5" name="Picture 4">
            <a:extLst>
              <a:ext uri="{FF2B5EF4-FFF2-40B4-BE49-F238E27FC236}">
                <a16:creationId xmlns:a16="http://schemas.microsoft.com/office/drawing/2014/main" id="{5321619F-8E87-4E95-924A-7A935CE9E7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77840" y="1255810"/>
            <a:ext cx="6372859" cy="5035345"/>
          </a:xfrm>
          <a:prstGeom prst="rect">
            <a:avLst/>
          </a:prstGeom>
          <a:noFill/>
          <a:ln>
            <a:solidFill>
              <a:schemeClr val="bg1">
                <a:lumMod val="50000"/>
              </a:schemeClr>
            </a:solidFill>
          </a:ln>
        </p:spPr>
      </p:pic>
      <p:pic>
        <p:nvPicPr>
          <p:cNvPr id="7" name="Picture 6">
            <a:extLst>
              <a:ext uri="{FF2B5EF4-FFF2-40B4-BE49-F238E27FC236}">
                <a16:creationId xmlns:a16="http://schemas.microsoft.com/office/drawing/2014/main" id="{7DE678CF-DBC1-46CD-A27A-8EC45408D4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 y="3571240"/>
            <a:ext cx="5349240" cy="1289680"/>
          </a:xfrm>
          <a:prstGeom prst="rect">
            <a:avLst/>
          </a:prstGeom>
          <a:noFill/>
          <a:ln>
            <a:solidFill>
              <a:schemeClr val="bg1">
                <a:lumMod val="50000"/>
              </a:schemeClr>
            </a:solidFill>
          </a:ln>
        </p:spPr>
      </p:pic>
      <p:sp>
        <p:nvSpPr>
          <p:cNvPr id="8" name="Arrow: Bent-Up 7">
            <a:extLst>
              <a:ext uri="{FF2B5EF4-FFF2-40B4-BE49-F238E27FC236}">
                <a16:creationId xmlns:a16="http://schemas.microsoft.com/office/drawing/2014/main" id="{18479F3F-3E34-40EB-AA75-F87B41BDC568}"/>
              </a:ext>
            </a:extLst>
          </p:cNvPr>
          <p:cNvSpPr/>
          <p:nvPr/>
        </p:nvSpPr>
        <p:spPr>
          <a:xfrm flipH="1">
            <a:off x="4033579" y="5014639"/>
            <a:ext cx="1330901" cy="1144861"/>
          </a:xfrm>
          <a:prstGeom prst="ben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312581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08C1-096A-4F46-9D56-71691AD867E2}"/>
              </a:ext>
            </a:extLst>
          </p:cNvPr>
          <p:cNvSpPr>
            <a:spLocks noGrp="1"/>
          </p:cNvSpPr>
          <p:nvPr>
            <p:ph type="title"/>
          </p:nvPr>
        </p:nvSpPr>
        <p:spPr/>
        <p:txBody>
          <a:bodyPr>
            <a:normAutofit/>
          </a:bodyPr>
          <a:lstStyle/>
          <a:p>
            <a:r>
              <a:rPr lang="en-US"/>
              <a:t>3.3. Object prototypes</a:t>
            </a:r>
          </a:p>
        </p:txBody>
      </p:sp>
      <p:sp>
        <p:nvSpPr>
          <p:cNvPr id="3" name="Content Placeholder 2">
            <a:extLst>
              <a:ext uri="{FF2B5EF4-FFF2-40B4-BE49-F238E27FC236}">
                <a16:creationId xmlns:a16="http://schemas.microsoft.com/office/drawing/2014/main" id="{44EDFB64-FA6F-429C-AF06-5A1E08C0D119}"/>
              </a:ext>
            </a:extLst>
          </p:cNvPr>
          <p:cNvSpPr>
            <a:spLocks noGrp="1"/>
          </p:cNvSpPr>
          <p:nvPr>
            <p:ph idx="1"/>
          </p:nvPr>
        </p:nvSpPr>
        <p:spPr/>
        <p:txBody>
          <a:bodyPr>
            <a:normAutofit/>
          </a:bodyPr>
          <a:lstStyle/>
          <a:p>
            <a:r>
              <a:rPr lang="en-US" sz="4000"/>
              <a:t>a.	Khái niệm</a:t>
            </a:r>
          </a:p>
          <a:p>
            <a:r>
              <a:rPr lang="en-US" sz="4000"/>
              <a:t>b.	Kế thừa prototype</a:t>
            </a:r>
          </a:p>
          <a:p>
            <a:r>
              <a:rPr lang="en-US" sz="4000"/>
              <a:t>c.	Sử dụng thuộc tính prototype</a:t>
            </a:r>
          </a:p>
        </p:txBody>
      </p:sp>
      <p:sp>
        <p:nvSpPr>
          <p:cNvPr id="4" name="Slide Number Placeholder 3">
            <a:extLst>
              <a:ext uri="{FF2B5EF4-FFF2-40B4-BE49-F238E27FC236}">
                <a16:creationId xmlns:a16="http://schemas.microsoft.com/office/drawing/2014/main" id="{F2403EF0-9EF8-4792-B72A-34E49F0E7CE9}"/>
              </a:ext>
            </a:extLst>
          </p:cNvPr>
          <p:cNvSpPr>
            <a:spLocks noGrp="1"/>
          </p:cNvSpPr>
          <p:nvPr>
            <p:ph type="sldNum" sz="quarter" idx="12"/>
          </p:nvPr>
        </p:nvSpPr>
        <p:spPr/>
        <p:txBody>
          <a:bodyPr/>
          <a:lstStyle/>
          <a:p>
            <a:fld id="{5771DB1C-B372-4CFA-B223-ECAC3FCFC319}" type="slidenum">
              <a:rPr lang="en-US" smtClean="0"/>
              <a:t>95</a:t>
            </a:fld>
            <a:endParaRPr lang="en-US"/>
          </a:p>
        </p:txBody>
      </p:sp>
    </p:spTree>
    <p:extLst>
      <p:ext uri="{BB962C8B-B14F-4D97-AF65-F5344CB8AC3E}">
        <p14:creationId xmlns:p14="http://schemas.microsoft.com/office/powerpoint/2010/main" val="21897778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08C1-096A-4F46-9D56-71691AD867E2}"/>
              </a:ext>
            </a:extLst>
          </p:cNvPr>
          <p:cNvSpPr>
            <a:spLocks noGrp="1"/>
          </p:cNvSpPr>
          <p:nvPr>
            <p:ph type="title"/>
          </p:nvPr>
        </p:nvSpPr>
        <p:spPr/>
        <p:txBody>
          <a:bodyPr>
            <a:normAutofit/>
          </a:bodyPr>
          <a:lstStyle/>
          <a:p>
            <a:r>
              <a:rPr lang="en-US"/>
              <a:t>3.3. Object prototypes</a:t>
            </a:r>
          </a:p>
        </p:txBody>
      </p:sp>
      <p:sp>
        <p:nvSpPr>
          <p:cNvPr id="3" name="Content Placeholder 2">
            <a:extLst>
              <a:ext uri="{FF2B5EF4-FFF2-40B4-BE49-F238E27FC236}">
                <a16:creationId xmlns:a16="http://schemas.microsoft.com/office/drawing/2014/main" id="{44EDFB64-FA6F-429C-AF06-5A1E08C0D119}"/>
              </a:ext>
            </a:extLst>
          </p:cNvPr>
          <p:cNvSpPr>
            <a:spLocks noGrp="1"/>
          </p:cNvSpPr>
          <p:nvPr>
            <p:ph idx="1"/>
          </p:nvPr>
        </p:nvSpPr>
        <p:spPr/>
        <p:txBody>
          <a:bodyPr/>
          <a:lstStyle/>
          <a:p>
            <a:r>
              <a:rPr lang="en-US" b="1">
                <a:solidFill>
                  <a:schemeClr val="accent1">
                    <a:lumMod val="75000"/>
                  </a:schemeClr>
                </a:solidFill>
              </a:rPr>
              <a:t>a. Khái niệm</a:t>
            </a:r>
          </a:p>
        </p:txBody>
      </p:sp>
      <p:sp>
        <p:nvSpPr>
          <p:cNvPr id="4" name="Slide Number Placeholder 3">
            <a:extLst>
              <a:ext uri="{FF2B5EF4-FFF2-40B4-BE49-F238E27FC236}">
                <a16:creationId xmlns:a16="http://schemas.microsoft.com/office/drawing/2014/main" id="{F2403EF0-9EF8-4792-B72A-34E49F0E7CE9}"/>
              </a:ext>
            </a:extLst>
          </p:cNvPr>
          <p:cNvSpPr>
            <a:spLocks noGrp="1"/>
          </p:cNvSpPr>
          <p:nvPr>
            <p:ph type="sldNum" sz="quarter" idx="12"/>
          </p:nvPr>
        </p:nvSpPr>
        <p:spPr/>
        <p:txBody>
          <a:bodyPr/>
          <a:lstStyle/>
          <a:p>
            <a:fld id="{5771DB1C-B372-4CFA-B223-ECAC3FCFC319}" type="slidenum">
              <a:rPr lang="en-US" smtClean="0"/>
              <a:t>96</a:t>
            </a:fld>
            <a:endParaRPr lang="en-US"/>
          </a:p>
        </p:txBody>
      </p:sp>
      <p:graphicFrame>
        <p:nvGraphicFramePr>
          <p:cNvPr id="5" name="Diagram 4">
            <a:extLst>
              <a:ext uri="{FF2B5EF4-FFF2-40B4-BE49-F238E27FC236}">
                <a16:creationId xmlns:a16="http://schemas.microsoft.com/office/drawing/2014/main" id="{F4946196-5261-431A-9660-FA4F2A504F1B}"/>
              </a:ext>
            </a:extLst>
          </p:cNvPr>
          <p:cNvGraphicFramePr/>
          <p:nvPr>
            <p:extLst>
              <p:ext uri="{D42A27DB-BD31-4B8C-83A1-F6EECF244321}">
                <p14:modId xmlns:p14="http://schemas.microsoft.com/office/powerpoint/2010/main" val="3409285132"/>
              </p:ext>
            </p:extLst>
          </p:nvPr>
        </p:nvGraphicFramePr>
        <p:xfrm>
          <a:off x="228601" y="1442720"/>
          <a:ext cx="11722098" cy="5148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55493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08C1-096A-4F46-9D56-71691AD867E2}"/>
              </a:ext>
            </a:extLst>
          </p:cNvPr>
          <p:cNvSpPr>
            <a:spLocks noGrp="1"/>
          </p:cNvSpPr>
          <p:nvPr>
            <p:ph type="title"/>
          </p:nvPr>
        </p:nvSpPr>
        <p:spPr/>
        <p:txBody>
          <a:bodyPr>
            <a:normAutofit/>
          </a:bodyPr>
          <a:lstStyle/>
          <a:p>
            <a:r>
              <a:rPr lang="en-US"/>
              <a:t>3.3. Object prototypes</a:t>
            </a:r>
          </a:p>
        </p:txBody>
      </p:sp>
      <p:sp>
        <p:nvSpPr>
          <p:cNvPr id="3" name="Content Placeholder 2">
            <a:extLst>
              <a:ext uri="{FF2B5EF4-FFF2-40B4-BE49-F238E27FC236}">
                <a16:creationId xmlns:a16="http://schemas.microsoft.com/office/drawing/2014/main" id="{44EDFB64-FA6F-429C-AF06-5A1E08C0D119}"/>
              </a:ext>
            </a:extLst>
          </p:cNvPr>
          <p:cNvSpPr>
            <a:spLocks noGrp="1"/>
          </p:cNvSpPr>
          <p:nvPr>
            <p:ph idx="1"/>
          </p:nvPr>
        </p:nvSpPr>
        <p:spPr>
          <a:xfrm>
            <a:off x="228600" y="1276131"/>
            <a:ext cx="4831080" cy="4883369"/>
          </a:xfrm>
        </p:spPr>
        <p:txBody>
          <a:bodyPr>
            <a:normAutofit/>
          </a:bodyPr>
          <a:lstStyle/>
          <a:p>
            <a:r>
              <a:rPr lang="en-US" sz="2400" b="1">
                <a:solidFill>
                  <a:schemeClr val="accent1">
                    <a:lumMod val="75000"/>
                  </a:schemeClr>
                </a:solidFill>
              </a:rPr>
              <a:t>a. Khái niệm</a:t>
            </a:r>
          </a:p>
          <a:p>
            <a:pPr algn="l">
              <a:buFont typeface="Wingdings" panose="05000000000000000000" pitchFamily="2" charset="2"/>
              <a:buChar char="Ø"/>
            </a:pPr>
            <a:r>
              <a:rPr lang="vi-VN" sz="2400"/>
              <a:t>Prototype là cơ chế mà các object trong javascript kế thừa các tính năng từ một object khác.</a:t>
            </a:r>
            <a:endParaRPr lang="en-US" sz="2400"/>
          </a:p>
          <a:p>
            <a:pPr algn="l">
              <a:buFont typeface="Wingdings" panose="05000000000000000000" pitchFamily="2" charset="2"/>
              <a:buChar char="Ø"/>
            </a:pPr>
            <a:r>
              <a:rPr lang="vi-VN" sz="2400"/>
              <a:t>Tất cả các object trong javascript đều có một prototype và các object này kế thừa các thuộc tính (properties) cũng như phương thức (methods) từ prototype của mình.</a:t>
            </a:r>
          </a:p>
          <a:p>
            <a:pPr algn="l">
              <a:buFont typeface="Wingdings" panose="05000000000000000000" pitchFamily="2" charset="2"/>
              <a:buChar char="Ø"/>
            </a:pPr>
            <a:r>
              <a:rPr lang="vi-VN" sz="2400"/>
              <a:t>Bản thân prototype là một object trong JavaScript, được gọi là object prototype.</a:t>
            </a:r>
            <a:endParaRPr lang="en-US" sz="2400"/>
          </a:p>
        </p:txBody>
      </p:sp>
      <p:sp>
        <p:nvSpPr>
          <p:cNvPr id="4" name="Slide Number Placeholder 3">
            <a:extLst>
              <a:ext uri="{FF2B5EF4-FFF2-40B4-BE49-F238E27FC236}">
                <a16:creationId xmlns:a16="http://schemas.microsoft.com/office/drawing/2014/main" id="{F2403EF0-9EF8-4792-B72A-34E49F0E7CE9}"/>
              </a:ext>
            </a:extLst>
          </p:cNvPr>
          <p:cNvSpPr>
            <a:spLocks noGrp="1"/>
          </p:cNvSpPr>
          <p:nvPr>
            <p:ph type="sldNum" sz="quarter" idx="12"/>
          </p:nvPr>
        </p:nvSpPr>
        <p:spPr/>
        <p:txBody>
          <a:bodyPr/>
          <a:lstStyle/>
          <a:p>
            <a:fld id="{5771DB1C-B372-4CFA-B223-ECAC3FCFC319}" type="slidenum">
              <a:rPr lang="en-US" smtClean="0"/>
              <a:t>97</a:t>
            </a:fld>
            <a:endParaRPr lang="en-US"/>
          </a:p>
        </p:txBody>
      </p:sp>
      <p:pic>
        <p:nvPicPr>
          <p:cNvPr id="5" name="Picture 4">
            <a:extLst>
              <a:ext uri="{FF2B5EF4-FFF2-40B4-BE49-F238E27FC236}">
                <a16:creationId xmlns:a16="http://schemas.microsoft.com/office/drawing/2014/main" id="{685A0988-7BCF-4F8A-93C3-2122DDF596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1440" y="1420986"/>
            <a:ext cx="6903720" cy="4738514"/>
          </a:xfrm>
          <a:prstGeom prst="rect">
            <a:avLst/>
          </a:prstGeom>
          <a:noFill/>
          <a:ln>
            <a:noFill/>
          </a:ln>
        </p:spPr>
      </p:pic>
    </p:spTree>
    <p:extLst>
      <p:ext uri="{BB962C8B-B14F-4D97-AF65-F5344CB8AC3E}">
        <p14:creationId xmlns:p14="http://schemas.microsoft.com/office/powerpoint/2010/main" val="1861359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08C1-096A-4F46-9D56-71691AD867E2}"/>
              </a:ext>
            </a:extLst>
          </p:cNvPr>
          <p:cNvSpPr>
            <a:spLocks noGrp="1"/>
          </p:cNvSpPr>
          <p:nvPr>
            <p:ph type="title"/>
          </p:nvPr>
        </p:nvSpPr>
        <p:spPr/>
        <p:txBody>
          <a:bodyPr>
            <a:normAutofit/>
          </a:bodyPr>
          <a:lstStyle/>
          <a:p>
            <a:r>
              <a:rPr lang="en-US"/>
              <a:t>3.3. Object prototypes</a:t>
            </a:r>
          </a:p>
        </p:txBody>
      </p:sp>
      <p:sp>
        <p:nvSpPr>
          <p:cNvPr id="3" name="Content Placeholder 2">
            <a:extLst>
              <a:ext uri="{FF2B5EF4-FFF2-40B4-BE49-F238E27FC236}">
                <a16:creationId xmlns:a16="http://schemas.microsoft.com/office/drawing/2014/main" id="{44EDFB64-FA6F-429C-AF06-5A1E08C0D119}"/>
              </a:ext>
            </a:extLst>
          </p:cNvPr>
          <p:cNvSpPr>
            <a:spLocks noGrp="1"/>
          </p:cNvSpPr>
          <p:nvPr>
            <p:ph idx="1"/>
          </p:nvPr>
        </p:nvSpPr>
        <p:spPr/>
        <p:txBody>
          <a:bodyPr/>
          <a:lstStyle/>
          <a:p>
            <a:r>
              <a:rPr lang="en-US" b="1">
                <a:solidFill>
                  <a:schemeClr val="accent1">
                    <a:lumMod val="75000"/>
                  </a:schemeClr>
                </a:solidFill>
              </a:rPr>
              <a:t>a. Khái niệm</a:t>
            </a:r>
          </a:p>
          <a:p>
            <a:endParaRPr lang="en-US"/>
          </a:p>
        </p:txBody>
      </p:sp>
      <p:sp>
        <p:nvSpPr>
          <p:cNvPr id="4" name="Slide Number Placeholder 3">
            <a:extLst>
              <a:ext uri="{FF2B5EF4-FFF2-40B4-BE49-F238E27FC236}">
                <a16:creationId xmlns:a16="http://schemas.microsoft.com/office/drawing/2014/main" id="{F2403EF0-9EF8-4792-B72A-34E49F0E7CE9}"/>
              </a:ext>
            </a:extLst>
          </p:cNvPr>
          <p:cNvSpPr>
            <a:spLocks noGrp="1"/>
          </p:cNvSpPr>
          <p:nvPr>
            <p:ph type="sldNum" sz="quarter" idx="12"/>
          </p:nvPr>
        </p:nvSpPr>
        <p:spPr/>
        <p:txBody>
          <a:bodyPr/>
          <a:lstStyle/>
          <a:p>
            <a:fld id="{5771DB1C-B372-4CFA-B223-ECAC3FCFC319}" type="slidenum">
              <a:rPr lang="en-US" smtClean="0"/>
              <a:t>98</a:t>
            </a:fld>
            <a:endParaRPr lang="en-US"/>
          </a:p>
        </p:txBody>
      </p:sp>
      <p:pic>
        <p:nvPicPr>
          <p:cNvPr id="5" name="Picture 4">
            <a:extLst>
              <a:ext uri="{FF2B5EF4-FFF2-40B4-BE49-F238E27FC236}">
                <a16:creationId xmlns:a16="http://schemas.microsoft.com/office/drawing/2014/main" id="{ACE51DC1-0C7D-4513-A691-0BA3BB75F6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264041"/>
            <a:ext cx="5854699" cy="5035441"/>
          </a:xfrm>
          <a:prstGeom prst="rect">
            <a:avLst/>
          </a:prstGeom>
          <a:noFill/>
          <a:ln>
            <a:solidFill>
              <a:schemeClr val="bg1">
                <a:lumMod val="50000"/>
              </a:schemeClr>
            </a:solidFill>
          </a:ln>
        </p:spPr>
      </p:pic>
      <p:pic>
        <p:nvPicPr>
          <p:cNvPr id="6" name="Picture 5">
            <a:extLst>
              <a:ext uri="{FF2B5EF4-FFF2-40B4-BE49-F238E27FC236}">
                <a16:creationId xmlns:a16="http://schemas.microsoft.com/office/drawing/2014/main" id="{8A7FB500-45C2-4D66-82D4-9CD5B1393A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300" y="2611645"/>
            <a:ext cx="3983907" cy="2212340"/>
          </a:xfrm>
          <a:prstGeom prst="rect">
            <a:avLst/>
          </a:prstGeom>
          <a:noFill/>
          <a:ln>
            <a:solidFill>
              <a:schemeClr val="bg1">
                <a:lumMod val="50000"/>
              </a:schemeClr>
            </a:solidFill>
          </a:ln>
        </p:spPr>
      </p:pic>
      <p:sp>
        <p:nvSpPr>
          <p:cNvPr id="7" name="Arrow: Right 6">
            <a:extLst>
              <a:ext uri="{FF2B5EF4-FFF2-40B4-BE49-F238E27FC236}">
                <a16:creationId xmlns:a16="http://schemas.microsoft.com/office/drawing/2014/main" id="{3281BC06-8385-45B4-980B-02E6A0641F8E}"/>
              </a:ext>
            </a:extLst>
          </p:cNvPr>
          <p:cNvSpPr/>
          <p:nvPr/>
        </p:nvSpPr>
        <p:spPr>
          <a:xfrm rot="10800000">
            <a:off x="4756108" y="3370202"/>
            <a:ext cx="808990" cy="69522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841744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08C1-096A-4F46-9D56-71691AD867E2}"/>
              </a:ext>
            </a:extLst>
          </p:cNvPr>
          <p:cNvSpPr>
            <a:spLocks noGrp="1"/>
          </p:cNvSpPr>
          <p:nvPr>
            <p:ph type="title"/>
          </p:nvPr>
        </p:nvSpPr>
        <p:spPr/>
        <p:txBody>
          <a:bodyPr>
            <a:normAutofit/>
          </a:bodyPr>
          <a:lstStyle/>
          <a:p>
            <a:r>
              <a:rPr lang="en-US"/>
              <a:t>3.3. Object prototypes</a:t>
            </a:r>
          </a:p>
        </p:txBody>
      </p:sp>
      <p:sp>
        <p:nvSpPr>
          <p:cNvPr id="3" name="Content Placeholder 2">
            <a:extLst>
              <a:ext uri="{FF2B5EF4-FFF2-40B4-BE49-F238E27FC236}">
                <a16:creationId xmlns:a16="http://schemas.microsoft.com/office/drawing/2014/main" id="{44EDFB64-FA6F-429C-AF06-5A1E08C0D119}"/>
              </a:ext>
            </a:extLst>
          </p:cNvPr>
          <p:cNvSpPr>
            <a:spLocks noGrp="1"/>
          </p:cNvSpPr>
          <p:nvPr>
            <p:ph idx="1"/>
          </p:nvPr>
        </p:nvSpPr>
        <p:spPr>
          <a:xfrm>
            <a:off x="228600" y="1276131"/>
            <a:ext cx="6132946" cy="4883369"/>
          </a:xfrm>
        </p:spPr>
        <p:txBody>
          <a:bodyPr>
            <a:normAutofit fontScale="92500"/>
          </a:bodyPr>
          <a:lstStyle/>
          <a:p>
            <a:pPr algn="l"/>
            <a:r>
              <a:rPr lang="en-US" b="1">
                <a:solidFill>
                  <a:schemeClr val="accent1">
                    <a:lumMod val="75000"/>
                  </a:schemeClr>
                </a:solidFill>
              </a:rPr>
              <a:t>b. Kế thừa prototype</a:t>
            </a:r>
          </a:p>
          <a:p>
            <a:pPr algn="l">
              <a:buFont typeface="Wingdings" panose="05000000000000000000" pitchFamily="2" charset="2"/>
              <a:buChar char="Ø"/>
            </a:pPr>
            <a:r>
              <a:rPr lang="vi-VN"/>
              <a:t>Tất cả các đối tượng JavaScript </a:t>
            </a:r>
            <a:r>
              <a:rPr lang="vi-VN" b="1"/>
              <a:t>kế thừa các thuộc tính và phương thức từ một prototype</a:t>
            </a:r>
            <a:r>
              <a:rPr lang="vi-VN"/>
              <a:t>:</a:t>
            </a:r>
          </a:p>
          <a:p>
            <a:pPr lvl="1" algn="l">
              <a:buFont typeface="Wingdings" panose="05000000000000000000" pitchFamily="2" charset="2"/>
              <a:buChar char="§"/>
            </a:pPr>
            <a:r>
              <a:rPr lang="vi-VN"/>
              <a:t>Đối tượng “</a:t>
            </a:r>
            <a:r>
              <a:rPr lang="vi-VN" b="1" i="1"/>
              <a:t>Date</a:t>
            </a:r>
            <a:r>
              <a:rPr lang="vi-VN"/>
              <a:t>” kế thừa từ </a:t>
            </a:r>
            <a:r>
              <a:rPr lang="vi-VN" b="1" i="1"/>
              <a:t>Date.prototype</a:t>
            </a:r>
          </a:p>
          <a:p>
            <a:pPr lvl="1" algn="l">
              <a:buFont typeface="Wingdings" panose="05000000000000000000" pitchFamily="2" charset="2"/>
              <a:buChar char="§"/>
            </a:pPr>
            <a:r>
              <a:rPr lang="vi-VN"/>
              <a:t>Đối tượng “</a:t>
            </a:r>
            <a:r>
              <a:rPr lang="vi-VN" b="1" i="1"/>
              <a:t>Array</a:t>
            </a:r>
            <a:r>
              <a:rPr lang="vi-VN"/>
              <a:t>” kế thừa từ </a:t>
            </a:r>
            <a:r>
              <a:rPr lang="vi-VN" b="1" i="1"/>
              <a:t>Array.prototype</a:t>
            </a:r>
          </a:p>
          <a:p>
            <a:pPr lvl="1" algn="l">
              <a:buFont typeface="Wingdings" panose="05000000000000000000" pitchFamily="2" charset="2"/>
              <a:buChar char="§"/>
            </a:pPr>
            <a:r>
              <a:rPr lang="vi-VN"/>
              <a:t>Đối tượng “</a:t>
            </a:r>
            <a:r>
              <a:rPr lang="vi-VN" b="1" i="1"/>
              <a:t>Person</a:t>
            </a:r>
            <a:r>
              <a:rPr lang="vi-VN"/>
              <a:t>” kế thừa từ </a:t>
            </a:r>
            <a:r>
              <a:rPr lang="vi-VN" b="1" i="1"/>
              <a:t>Person.prototype</a:t>
            </a:r>
          </a:p>
          <a:p>
            <a:pPr algn="l">
              <a:buFont typeface="Wingdings" panose="05000000000000000000" pitchFamily="2" charset="2"/>
              <a:buChar char="Ø"/>
            </a:pPr>
            <a:r>
              <a:rPr lang="vi-VN" b="1"/>
              <a:t>Object.prototype nằm trên cùng của chuỗi kế thừa nguyên mẫu</a:t>
            </a:r>
            <a:r>
              <a:rPr lang="en-US" b="1"/>
              <a:t>.</a:t>
            </a:r>
            <a:endParaRPr lang="vi-VN" b="1"/>
          </a:p>
          <a:p>
            <a:pPr algn="l">
              <a:buFont typeface="Wingdings" panose="05000000000000000000" pitchFamily="2" charset="2"/>
              <a:buChar char="Ø"/>
            </a:pPr>
            <a:r>
              <a:rPr lang="vi-VN"/>
              <a:t>Đối tượng “Date”, “Array”, “Person” kế thừa từ Object.prototype.</a:t>
            </a:r>
          </a:p>
        </p:txBody>
      </p:sp>
      <p:sp>
        <p:nvSpPr>
          <p:cNvPr id="4" name="Slide Number Placeholder 3">
            <a:extLst>
              <a:ext uri="{FF2B5EF4-FFF2-40B4-BE49-F238E27FC236}">
                <a16:creationId xmlns:a16="http://schemas.microsoft.com/office/drawing/2014/main" id="{F2403EF0-9EF8-4792-B72A-34E49F0E7CE9}"/>
              </a:ext>
            </a:extLst>
          </p:cNvPr>
          <p:cNvSpPr>
            <a:spLocks noGrp="1"/>
          </p:cNvSpPr>
          <p:nvPr>
            <p:ph type="sldNum" sz="quarter" idx="12"/>
          </p:nvPr>
        </p:nvSpPr>
        <p:spPr/>
        <p:txBody>
          <a:bodyPr/>
          <a:lstStyle/>
          <a:p>
            <a:fld id="{5771DB1C-B372-4CFA-B223-ECAC3FCFC319}" type="slidenum">
              <a:rPr lang="en-US" smtClean="0"/>
              <a:t>99</a:t>
            </a:fld>
            <a:endParaRPr lang="en-US"/>
          </a:p>
        </p:txBody>
      </p:sp>
      <p:graphicFrame>
        <p:nvGraphicFramePr>
          <p:cNvPr id="5" name="Diagram 4">
            <a:extLst>
              <a:ext uri="{FF2B5EF4-FFF2-40B4-BE49-F238E27FC236}">
                <a16:creationId xmlns:a16="http://schemas.microsoft.com/office/drawing/2014/main" id="{FDCDE476-535E-4F65-B4D8-FE07652B49C8}"/>
              </a:ext>
            </a:extLst>
          </p:cNvPr>
          <p:cNvGraphicFramePr/>
          <p:nvPr>
            <p:extLst>
              <p:ext uri="{D42A27DB-BD31-4B8C-83A1-F6EECF244321}">
                <p14:modId xmlns:p14="http://schemas.microsoft.com/office/powerpoint/2010/main" val="2678664308"/>
              </p:ext>
            </p:extLst>
          </p:nvPr>
        </p:nvGraphicFramePr>
        <p:xfrm>
          <a:off x="6207760" y="1069441"/>
          <a:ext cx="613294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4273387"/>
      </p:ext>
    </p:extLst>
  </p:cSld>
  <p:clrMapOvr>
    <a:masterClrMapping/>
  </p:clrMapOvr>
</p:sld>
</file>

<file path=ppt/theme/theme1.xml><?xml version="1.0" encoding="utf-8"?>
<a:theme xmlns:a="http://schemas.openxmlformats.org/drawingml/2006/main" name="Retrospec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3132</TotalTime>
  <Words>8689</Words>
  <Application>Microsoft Office PowerPoint</Application>
  <PresentationFormat>Widescreen</PresentationFormat>
  <Paragraphs>1054</Paragraphs>
  <Slides>171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171</vt:i4>
      </vt:variant>
    </vt:vector>
  </HeadingPairs>
  <TitlesOfParts>
    <vt:vector size="176" baseType="lpstr">
      <vt:lpstr>Calibri</vt:lpstr>
      <vt:lpstr>Symbol</vt:lpstr>
      <vt:lpstr>Times New Roman</vt:lpstr>
      <vt:lpstr>Wingdings</vt:lpstr>
      <vt:lpstr>Retrospect</vt:lpstr>
      <vt:lpstr>INTERNET &amp; CÔNG NGHỆ WEB</vt:lpstr>
      <vt:lpstr>CHƯƠNG 4: Ngôn ngữ JavaScript</vt:lpstr>
      <vt:lpstr>Nội dung</vt:lpstr>
      <vt:lpstr>1. Giới thiệu</vt:lpstr>
      <vt:lpstr>1.1. Định nghĩa</vt:lpstr>
      <vt:lpstr>1.1. Định nghĩa</vt:lpstr>
      <vt:lpstr>1.1. Định nghĩa</vt:lpstr>
      <vt:lpstr>1.1. Định nghĩa</vt:lpstr>
      <vt:lpstr>1.2. Phương thức hoạt động</vt:lpstr>
      <vt:lpstr>1.2. Phương thức hoạt động</vt:lpstr>
      <vt:lpstr>1.2. Phương thức hoạt động</vt:lpstr>
      <vt:lpstr>1.2. Phương thức hoạt động</vt:lpstr>
      <vt:lpstr>1.2. Phương thức hoạt động</vt:lpstr>
      <vt:lpstr>2. JavaScript cơ bản</vt:lpstr>
      <vt:lpstr>2.1. Tổng quan</vt:lpstr>
      <vt:lpstr>2.1. Tổng quan</vt:lpstr>
      <vt:lpstr>2.1. Tổng quan</vt:lpstr>
      <vt:lpstr>2.1. Tổng quan</vt:lpstr>
      <vt:lpstr>2.1. Tổng quan</vt:lpstr>
      <vt:lpstr>2.1. Tổng quan</vt:lpstr>
      <vt:lpstr>2.1. Tổng quan</vt:lpstr>
      <vt:lpstr>2.1. Tổng quan</vt:lpstr>
      <vt:lpstr>2.1. Tổng quan</vt:lpstr>
      <vt:lpstr>2.1. Tổng quan</vt:lpstr>
      <vt:lpstr>2.1. Tổng quan</vt:lpstr>
      <vt:lpstr>2.1. Tổng quan</vt:lpstr>
      <vt:lpstr>2.2. Các biến</vt:lpstr>
      <vt:lpstr>2.2. Các biến</vt:lpstr>
      <vt:lpstr>2.2. Các biến</vt:lpstr>
      <vt:lpstr>2.2. Các biến</vt:lpstr>
      <vt:lpstr>2.2. Các biến</vt:lpstr>
      <vt:lpstr>2.2. Các biến</vt:lpstr>
      <vt:lpstr>2.2. Các biến</vt:lpstr>
      <vt:lpstr>2.2. Các biến</vt:lpstr>
      <vt:lpstr>2.2. Các biến</vt:lpstr>
      <vt:lpstr>2.2. Các biến</vt:lpstr>
      <vt:lpstr>2.2. Các biến</vt:lpstr>
      <vt:lpstr>2.2. Các biến</vt:lpstr>
      <vt:lpstr>2.2. Các biến</vt:lpstr>
      <vt:lpstr>2.2. Các biến</vt:lpstr>
      <vt:lpstr>2.2. Các biến</vt:lpstr>
      <vt:lpstr>2.2. Các biến</vt:lpstr>
      <vt:lpstr>2.3. Số và toán tử</vt:lpstr>
      <vt:lpstr>2.3. Số và toán tử</vt:lpstr>
      <vt:lpstr>2.3. Số và toán tử</vt:lpstr>
      <vt:lpstr>2.3. Số và toán tử</vt:lpstr>
      <vt:lpstr>2.3. Số và toán tử</vt:lpstr>
      <vt:lpstr>2.3. Số và toán tử</vt:lpstr>
      <vt:lpstr>2.3. Số và toán tử</vt:lpstr>
      <vt:lpstr>2.3. Số và toán tử</vt:lpstr>
      <vt:lpstr>2.4. Xử lý văn bản</vt:lpstr>
      <vt:lpstr>2.4. Xử lý văn bản</vt:lpstr>
      <vt:lpstr>2.4. Xử lý văn bản</vt:lpstr>
      <vt:lpstr>2.4. Xử lý văn bản</vt:lpstr>
      <vt:lpstr>2.5. Các phương thức chuỗi hữu ích</vt:lpstr>
      <vt:lpstr>2.5. Các phương thức chuỗi hữu ích</vt:lpstr>
      <vt:lpstr>2.5. Các phương thức chuỗi hữu ích</vt:lpstr>
      <vt:lpstr>2.5. Các phương thức chuỗi hữu ích</vt:lpstr>
      <vt:lpstr>2.5. Các phương thức chuỗi hữu ích</vt:lpstr>
      <vt:lpstr>2.6. Mảng</vt:lpstr>
      <vt:lpstr>2.6. Mảng</vt:lpstr>
      <vt:lpstr>2.6. Mảng</vt:lpstr>
      <vt:lpstr>2.6. Mảng</vt:lpstr>
      <vt:lpstr>2.7. Xây dựng blocks</vt:lpstr>
      <vt:lpstr>2.7. Xây dựng blocks</vt:lpstr>
      <vt:lpstr>2.7. Xây dựng blocks</vt:lpstr>
      <vt:lpstr>2.7. Xây dựng blocks</vt:lpstr>
      <vt:lpstr>2.7. Xây dựng blocks</vt:lpstr>
      <vt:lpstr>2.7. Xây dựng blocks</vt:lpstr>
      <vt:lpstr>2.7. Xây dựng blocks</vt:lpstr>
      <vt:lpstr>3. JavaScript nâng cao (1)</vt:lpstr>
      <vt:lpstr>3.1. Kiến thức cơ bản về đối tượng</vt:lpstr>
      <vt:lpstr>3.1. Kiến thức cơ bản về đối tượng</vt:lpstr>
      <vt:lpstr>3.1. Kiến thức cơ bản về đối tượng</vt:lpstr>
      <vt:lpstr>3.1. Kiến thức cơ bản về đối tượng</vt:lpstr>
      <vt:lpstr>3.1. Kiến thức cơ bản về đối tượng</vt:lpstr>
      <vt:lpstr>3.1. Kiến thức cơ bản về đối tượng</vt:lpstr>
      <vt:lpstr>3.1. Kiến thức cơ bản về đối tượng</vt:lpstr>
      <vt:lpstr>3.1. Kiến thức cơ bản về đối tượng</vt:lpstr>
      <vt:lpstr>3.1. Kiến thức cơ bản về đối tượng</vt:lpstr>
      <vt:lpstr>3.1. Kiến thức cơ bản về đối tượng</vt:lpstr>
      <vt:lpstr>3.1. Kiến thức cơ bản về đối tượng</vt:lpstr>
      <vt:lpstr>3.1. Kiến thức cơ bản về đối tượng</vt:lpstr>
      <vt:lpstr>3.1. Kiến thức cơ bản về đối tượng</vt:lpstr>
      <vt:lpstr>3.2. JavaScript hướng đối tượng</vt:lpstr>
      <vt:lpstr>3.2. JavaScript hướng đối tượng</vt:lpstr>
      <vt:lpstr>3.2. JavaScript hướng đối tượng</vt:lpstr>
      <vt:lpstr>3.2. JavaScript hướng đối tượng</vt:lpstr>
      <vt:lpstr>3.2. JavaScript hướng đối tượng</vt:lpstr>
      <vt:lpstr>3.2. JavaScript hướng đối tượng</vt:lpstr>
      <vt:lpstr>3.2. JavaScript hướng đối tượng</vt:lpstr>
      <vt:lpstr>3.2. JavaScript hướng đối tượng</vt:lpstr>
      <vt:lpstr>3.2. JavaScript hướng đối tượng</vt:lpstr>
      <vt:lpstr>3.2. JavaScript hướng đối tượng</vt:lpstr>
      <vt:lpstr>3.3. Object prototypes</vt:lpstr>
      <vt:lpstr>3.3. Object prototypes</vt:lpstr>
      <vt:lpstr>3.3. Object prototypes</vt:lpstr>
      <vt:lpstr>3.3. Object prototypes</vt:lpstr>
      <vt:lpstr>3.3. Object prototypes</vt:lpstr>
      <vt:lpstr>3.3. Object prototypes</vt:lpstr>
      <vt:lpstr>3.3. Object prototypes</vt:lpstr>
      <vt:lpstr>3.4. Kế thừa trong JavaScript</vt:lpstr>
      <vt:lpstr>3.4. Kế thừa trong JavaScript</vt:lpstr>
      <vt:lpstr>3.4. Kế thừa trong JavaScript</vt:lpstr>
      <vt:lpstr>3.4. Kế thừa trong JavaScript</vt:lpstr>
      <vt:lpstr>3.4. Kế thừa trong JavaScript</vt:lpstr>
      <vt:lpstr>3.5. Dữ liệu JSON</vt:lpstr>
      <vt:lpstr>3.5. Dữ liệu JSON</vt:lpstr>
      <vt:lpstr>3.5. Dữ liệu JSON</vt:lpstr>
      <vt:lpstr>3.5. Dữ liệu JSON</vt:lpstr>
      <vt:lpstr>3.5. Dữ liệu JSON</vt:lpstr>
      <vt:lpstr>3.5. Dữ liệu JSON</vt:lpstr>
      <vt:lpstr>3.5. Dữ liệu JSON</vt:lpstr>
      <vt:lpstr>3.5. Dữ liệu JSON</vt:lpstr>
      <vt:lpstr>3.5. Dữ liệu JSON</vt:lpstr>
      <vt:lpstr>3.5. Dữ liệu JSON</vt:lpstr>
      <vt:lpstr>3.5. Dữ liệu JSON</vt:lpstr>
      <vt:lpstr>3.5. Dữ liệu JSON</vt:lpstr>
      <vt:lpstr>3.5. Dữ liệu JSON</vt:lpstr>
      <vt:lpstr>3.6. Bất đồng bộ</vt:lpstr>
      <vt:lpstr>3.6. Bất đồng bộ</vt:lpstr>
      <vt:lpstr>3.6. Bất đồng bộ</vt:lpstr>
      <vt:lpstr>3.6. Bất đồng bộ</vt:lpstr>
      <vt:lpstr>3.6. Bất đồng bộ</vt:lpstr>
      <vt:lpstr>3.6. Bất đồng bộ</vt:lpstr>
      <vt:lpstr>3.6. Bất đồng bộ</vt:lpstr>
      <vt:lpstr>4. JavaScript nâng cao (2)</vt:lpstr>
      <vt:lpstr>4.1. Giới thiệu về API Web</vt:lpstr>
      <vt:lpstr>4.1. Giới thiệu về API Web</vt:lpstr>
      <vt:lpstr>4.1. Giới thiệu về API Web</vt:lpstr>
      <vt:lpstr>4.1. Giới thiệu về API Web</vt:lpstr>
      <vt:lpstr>4.1. Giới thiệu về API Web</vt:lpstr>
      <vt:lpstr>4.1. Giới thiệu về API Web</vt:lpstr>
      <vt:lpstr>4.1. Giới thiệu về API Web</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4.2. Xử lý documents</vt:lpstr>
      <vt:lpstr>4.3. Tìm nạp dữ liệu từ máy chủ</vt:lpstr>
      <vt:lpstr>4.3. Tìm nạp dữ liệu từ máy chủ</vt:lpstr>
      <vt:lpstr>4.3. Tìm nạp dữ liệu từ máy chủ</vt:lpstr>
      <vt:lpstr>4.3. Tìm nạp dữ liệu từ máy chủ</vt:lpstr>
      <vt:lpstr>4.3. Tìm nạp dữ liệu từ máy chủ</vt:lpstr>
      <vt:lpstr>4.3. Tìm nạp dữ liệu từ máy chủ</vt:lpstr>
      <vt:lpstr>4.3. Tìm nạp dữ liệu từ máy chủ</vt:lpstr>
      <vt:lpstr>4.4. Vẽ đồ họa</vt:lpstr>
      <vt:lpstr>4.4. Vẽ đồ họa</vt:lpstr>
      <vt:lpstr>4.4. Vẽ đồ họa</vt:lpstr>
      <vt:lpstr>4.4. Vẽ đồ họa</vt:lpstr>
      <vt:lpstr>4.4. Vẽ đồ họa</vt:lpstr>
      <vt:lpstr>4.4. Vẽ đồ họa</vt:lpstr>
      <vt:lpstr>4.4. Vẽ đồ họa</vt:lpstr>
      <vt:lpstr>5. 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 Thu Nguyen Thi</dc:creator>
  <cp:lastModifiedBy>Anh Thu Nguyen Thi</cp:lastModifiedBy>
  <cp:revision>579</cp:revision>
  <dcterms:created xsi:type="dcterms:W3CDTF">2015-11-12T01:57:32Z</dcterms:created>
  <dcterms:modified xsi:type="dcterms:W3CDTF">2021-11-05T18:52:51Z</dcterms:modified>
</cp:coreProperties>
</file>